
<file path=[Content_Types].xml><?xml version="1.0" encoding="utf-8"?>
<Types xmlns="http://schemas.openxmlformats.org/package/2006/content-types">
  <Default Extension="gif" ContentType="image/gif"/>
  <Default Extension="png" ContentType="image/png"/>
  <Default Extension="rels" ContentType="application/vnd.openxmlformats-package.relationships+xml"/>
  <Default Extension="svg" ContentType="image/svg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5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87" r:id="rId1"/>
  </p:sldMasterIdLst>
  <p:notesMasterIdLst>
    <p:notesMasterId r:id="rId18"/>
  </p:notesMasterIdLst>
  <p:sldIdLst>
    <p:sldId id="256" r:id="rId2"/>
    <p:sldId id="313" r:id="rId3"/>
    <p:sldId id="320" r:id="rId4"/>
    <p:sldId id="315" r:id="rId5"/>
    <p:sldId id="316" r:id="rId6"/>
    <p:sldId id="283" r:id="rId7"/>
    <p:sldId id="318" r:id="rId8"/>
    <p:sldId id="319" r:id="rId9"/>
    <p:sldId id="321" r:id="rId10"/>
    <p:sldId id="322" r:id="rId11"/>
    <p:sldId id="323" r:id="rId12"/>
    <p:sldId id="325" r:id="rId13"/>
    <p:sldId id="328" r:id="rId14"/>
    <p:sldId id="326" r:id="rId15"/>
    <p:sldId id="329" r:id="rId16"/>
    <p:sldId id="259" r:id="rId17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9AA0A6"/>
          </p15:clr>
        </p15:guide>
        <p15:guide id="2" pos="2880">
          <p15:clr>
            <a:srgbClr val="9AA0A6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52E4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C7F7F96-63CE-423D-B757-84AD032D5FBD}">
  <a:tblStyle styleId="{1C7F7F96-63CE-423D-B757-84AD032D5FB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80572" autoAdjust="0"/>
  </p:normalViewPr>
  <p:slideViewPr>
    <p:cSldViewPr snapToGrid="0">
      <p:cViewPr varScale="1">
        <p:scale>
          <a:sx n="159" d="100"/>
          <a:sy n="159" d="100"/>
        </p:scale>
        <p:origin x="156" y="17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 1</c:v>
                </c:pt>
              </c:strCache>
            </c:strRef>
          </c:tx>
          <c:spPr>
            <a:ln w="28575" cap="rnd">
              <a:solidFill>
                <a:schemeClr val="bg2">
                  <a:lumMod val="5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bg2">
                    <a:lumMod val="5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ra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List1!$B$2:$B$3</c:f>
              <c:numCache>
                <c:formatCode>0.00%</c:formatCode>
                <c:ptCount val="2"/>
                <c:pt idx="0">
                  <c:v>5.4600000000000003E-2</c:v>
                </c:pt>
                <c:pt idx="1">
                  <c:v>6.1199999999999997E-2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7A52-4C3E-8DD2-6E89C3896ECD}"/>
            </c:ext>
          </c:extLst>
        </c:ser>
        <c:ser>
          <c:idx val="1"/>
          <c:order val="1"/>
          <c:tx>
            <c:strRef>
              <c:f>List1!$C$1</c:f>
              <c:strCache>
                <c:ptCount val="1"/>
                <c:pt idx="0">
                  <c:v>ZP 2</c:v>
                </c:pt>
              </c:strCache>
            </c:strRef>
          </c:tx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2"/>
              </a:solidFill>
              <a:ln w="952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ra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List1!$C$2:$C$3</c:f>
              <c:numCache>
                <c:formatCode>0.00%</c:formatCode>
                <c:ptCount val="2"/>
                <c:pt idx="0">
                  <c:v>3.9899999999999998E-2</c:v>
                </c:pt>
                <c:pt idx="1">
                  <c:v>4.6600000000000003E-2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7A52-4C3E-8DD2-6E89C3896EC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5421488"/>
        <c:axId val="525418608"/>
      </c:lineChart>
      <c:catAx>
        <c:axId val="52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ra"/>
                <a:ea typeface="+mn-ea"/>
                <a:cs typeface="+mn-cs"/>
              </a:defRPr>
            </a:pPr>
            <a:endParaRPr lang="cs-CZ"/>
          </a:p>
        </c:txPr>
        <c:crossAx val="525418608"/>
        <c:crosses val="autoZero"/>
        <c:auto val="1"/>
        <c:lblAlgn val="ctr"/>
        <c:lblOffset val="100"/>
        <c:noMultiLvlLbl val="0"/>
      </c:catAx>
      <c:valAx>
        <c:axId val="52541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ra"/>
                <a:ea typeface="+mn-ea"/>
                <a:cs typeface="+mn-cs"/>
              </a:defRPr>
            </a:pPr>
            <a:endParaRPr lang="cs-CZ"/>
          </a:p>
        </c:txPr>
        <c:crossAx val="52542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ra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List1!$B$1</c:f>
              <c:strCache>
                <c:ptCount val="1"/>
                <c:pt idx="0">
                  <c:v>ZP</c:v>
                </c:pt>
              </c:strCache>
            </c:strRef>
          </c:tx>
          <c:spPr>
            <a:ln w="28575" cap="rnd">
              <a:solidFill>
                <a:schemeClr val="tx1">
                  <a:lumMod val="60000"/>
                  <a:lumOff val="40000"/>
                </a:schemeClr>
              </a:solidFill>
              <a:round/>
            </a:ln>
            <a:effectLst/>
          </c:spPr>
          <c:marker>
            <c:symbol val="circle"/>
            <c:size val="5"/>
            <c:spPr>
              <a:solidFill>
                <a:schemeClr val="accent1"/>
              </a:solidFill>
              <a:ln w="9525">
                <a:solidFill>
                  <a:schemeClr val="tx1">
                    <a:lumMod val="60000"/>
                    <a:lumOff val="40000"/>
                  </a:schemeClr>
                </a:solidFill>
              </a:ln>
              <a:effectLst/>
            </c:spPr>
          </c:marker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ora"/>
                    <a:ea typeface="+mn-ea"/>
                    <a:cs typeface="+mn-cs"/>
                  </a:defRPr>
                </a:pPr>
                <a:endParaRPr lang="cs-CZ"/>
              </a:p>
            </c:tx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List1!$A$2:$A$3</c:f>
              <c:numCache>
                <c:formatCode>General</c:formatCode>
                <c:ptCount val="2"/>
                <c:pt idx="0">
                  <c:v>2023</c:v>
                </c:pt>
                <c:pt idx="1">
                  <c:v>2024</c:v>
                </c:pt>
              </c:numCache>
            </c:numRef>
          </c:cat>
          <c:val>
            <c:numRef>
              <c:f>List1!$B$2:$B$3</c:f>
              <c:numCache>
                <c:formatCode>0.00%</c:formatCode>
                <c:ptCount val="2"/>
                <c:pt idx="0">
                  <c:v>0.3513</c:v>
                </c:pt>
                <c:pt idx="1">
                  <c:v>0.4209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DA10-4846-9910-6E0E8CCBA41D}"/>
            </c:ext>
          </c:extLst>
        </c:ser>
        <c:dLbls>
          <c:dLblPos val="t"/>
          <c:showLegendKey val="0"/>
          <c:showVal val="1"/>
          <c:showCatName val="0"/>
          <c:showSerName val="0"/>
          <c:showPercent val="0"/>
          <c:showBubbleSize val="0"/>
        </c:dLbls>
        <c:marker val="1"/>
        <c:smooth val="0"/>
        <c:axId val="525421488"/>
        <c:axId val="525418608"/>
      </c:lineChart>
      <c:catAx>
        <c:axId val="525421488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ra"/>
                <a:ea typeface="+mn-ea"/>
                <a:cs typeface="+mn-cs"/>
              </a:defRPr>
            </a:pPr>
            <a:endParaRPr lang="cs-CZ"/>
          </a:p>
        </c:txPr>
        <c:crossAx val="525418608"/>
        <c:crosses val="autoZero"/>
        <c:auto val="1"/>
        <c:lblAlgn val="ctr"/>
        <c:lblOffset val="100"/>
        <c:noMultiLvlLbl val="0"/>
      </c:catAx>
      <c:valAx>
        <c:axId val="52541860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Sora"/>
                <a:ea typeface="+mn-ea"/>
                <a:cs typeface="+mn-cs"/>
              </a:defRPr>
            </a:pPr>
            <a:endParaRPr lang="cs-CZ"/>
          </a:p>
        </c:txPr>
        <c:crossAx val="525421488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Sora"/>
              <a:ea typeface="+mn-ea"/>
              <a:cs typeface="+mn-cs"/>
            </a:defRPr>
          </a:pPr>
          <a:endParaRPr lang="cs-CZ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33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psp.cz/sqw/historie.sqw?o=9&amp;t=849" TargetMode="External"/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cec4d27072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cec4d27072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d313864b4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d313864b4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47437807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d313864b4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d313864b4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892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9257417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1" name="Google Shape;1051;gd313864b49_1_27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2" name="Google Shape;1052;gd313864b49_1_27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52586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d313864b4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d313864b4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20473690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" name="Google Shape;931;gd313864b49_1_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2" name="Google Shape;932;gd313864b49_1_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4443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99f2f57a71_0_1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99f2f57a71_0_1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99f2f57a71_0_2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5" name="Google Shape;285;g99f2f57a71_0_2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6088792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2" name="Google Shape;1112;gd313741446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3" name="Google Shape;1113;gd313741446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0761195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d313741446_0_14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d313741446_0_14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142998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4" name="Google Shape;694;gd313864b49_1_43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95" name="Google Shape;695;gd313864b49_1_43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778966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6" name="Google Shape;1086;gd313864b49_1_27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7" name="Google Shape;1087;gd313864b49_1_27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hlinkClick r:id="rId3"/>
              </a:rPr>
              <a:t>https://psp.cz/sqw/historie.sqw?o=9&amp;t=849</a:t>
            </a:r>
            <a:endParaRPr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d313864b49_1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d313864b49_1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6134395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7" name="Google Shape;967;gd313864b49_1_140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8" name="Google Shape;968;gd313864b49_1_140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4531595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bd6c00e730_0_20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6" name="Google Shape;426;gbd6c00e730_0_20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60673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 txBox="1">
            <a:spLocks noGrp="1"/>
          </p:cNvSpPr>
          <p:nvPr>
            <p:ph type="ctrTitle"/>
          </p:nvPr>
        </p:nvSpPr>
        <p:spPr>
          <a:xfrm>
            <a:off x="594075" y="1119250"/>
            <a:ext cx="43710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0" name="Google Shape;10;p2"/>
          <p:cNvSpPr txBox="1">
            <a:spLocks noGrp="1"/>
          </p:cNvSpPr>
          <p:nvPr>
            <p:ph type="subTitle" idx="1"/>
          </p:nvPr>
        </p:nvSpPr>
        <p:spPr>
          <a:xfrm>
            <a:off x="1401375" y="3695341"/>
            <a:ext cx="2756400" cy="70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-861625" y="-120072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6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3"/>
          <p:cNvSpPr txBox="1">
            <a:spLocks noGrp="1"/>
          </p:cNvSpPr>
          <p:nvPr>
            <p:ph type="title" idx="2"/>
          </p:nvPr>
        </p:nvSpPr>
        <p:spPr>
          <a:xfrm>
            <a:off x="1194250" y="3052601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6" name="Google Shape;176;p33"/>
          <p:cNvSpPr txBox="1">
            <a:spLocks noGrp="1"/>
          </p:cNvSpPr>
          <p:nvPr>
            <p:ph type="subTitle" idx="1"/>
          </p:nvPr>
        </p:nvSpPr>
        <p:spPr>
          <a:xfrm>
            <a:off x="1079200" y="345866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7" name="Google Shape;177;p33"/>
          <p:cNvSpPr txBox="1">
            <a:spLocks noGrp="1"/>
          </p:cNvSpPr>
          <p:nvPr>
            <p:ph type="title" idx="3"/>
          </p:nvPr>
        </p:nvSpPr>
        <p:spPr>
          <a:xfrm>
            <a:off x="3518499" y="3052601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8" name="Google Shape;178;p33"/>
          <p:cNvSpPr txBox="1">
            <a:spLocks noGrp="1"/>
          </p:cNvSpPr>
          <p:nvPr>
            <p:ph type="subTitle" idx="4"/>
          </p:nvPr>
        </p:nvSpPr>
        <p:spPr>
          <a:xfrm>
            <a:off x="3403449" y="345866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9" name="Google Shape;179;p33"/>
          <p:cNvSpPr txBox="1">
            <a:spLocks noGrp="1"/>
          </p:cNvSpPr>
          <p:nvPr>
            <p:ph type="title" idx="5"/>
          </p:nvPr>
        </p:nvSpPr>
        <p:spPr>
          <a:xfrm>
            <a:off x="5861150" y="3052601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80" name="Google Shape;180;p33"/>
          <p:cNvSpPr txBox="1">
            <a:spLocks noGrp="1"/>
          </p:cNvSpPr>
          <p:nvPr>
            <p:ph type="subTitle" idx="6"/>
          </p:nvPr>
        </p:nvSpPr>
        <p:spPr>
          <a:xfrm>
            <a:off x="5746100" y="345866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1" name="Google Shape;181;p33"/>
          <p:cNvSpPr/>
          <p:nvPr/>
        </p:nvSpPr>
        <p:spPr>
          <a:xfrm>
            <a:off x="-1028775" y="2671469"/>
            <a:ext cx="1701372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33"/>
          <p:cNvSpPr/>
          <p:nvPr/>
        </p:nvSpPr>
        <p:spPr>
          <a:xfrm>
            <a:off x="8456830" y="355275"/>
            <a:ext cx="1701372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32"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38"/>
          <p:cNvSpPr/>
          <p:nvPr/>
        </p:nvSpPr>
        <p:spPr>
          <a:xfrm>
            <a:off x="-617962" y="43267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15" name="Google Shape;215;p38"/>
          <p:cNvGrpSpPr/>
          <p:nvPr/>
        </p:nvGrpSpPr>
        <p:grpSpPr>
          <a:xfrm rot="10800000">
            <a:off x="2574011" y="4162663"/>
            <a:ext cx="3995951" cy="564600"/>
            <a:chOff x="1524913" y="922950"/>
            <a:chExt cx="6094175" cy="564600"/>
          </a:xfrm>
        </p:grpSpPr>
        <p:cxnSp>
          <p:nvCxnSpPr>
            <p:cNvPr id="216" name="Google Shape;216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17" name="Google Shape;217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18" name="Google Shape;218;p38"/>
          <p:cNvGrpSpPr/>
          <p:nvPr/>
        </p:nvGrpSpPr>
        <p:grpSpPr>
          <a:xfrm>
            <a:off x="2574011" y="762913"/>
            <a:ext cx="3995951" cy="564600"/>
            <a:chOff x="1524913" y="922950"/>
            <a:chExt cx="6094175" cy="564600"/>
          </a:xfrm>
        </p:grpSpPr>
        <p:cxnSp>
          <p:nvCxnSpPr>
            <p:cNvPr id="219" name="Google Shape;219;p38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20" name="Google Shape;220;p38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21" name="Google Shape;221;p38"/>
          <p:cNvSpPr/>
          <p:nvPr/>
        </p:nvSpPr>
        <p:spPr>
          <a:xfrm>
            <a:off x="7988313" y="-1162501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2">
  <p:cSld name="CUSTOM_32_1"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p39"/>
          <p:cNvSpPr/>
          <p:nvPr/>
        </p:nvSpPr>
        <p:spPr>
          <a:xfrm>
            <a:off x="576927" y="412524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39"/>
          <p:cNvSpPr/>
          <p:nvPr/>
        </p:nvSpPr>
        <p:spPr>
          <a:xfrm>
            <a:off x="6812003" y="-107485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25" name="Google Shape;225;p39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26" name="Google Shape;226;p39"/>
          <p:cNvCxnSpPr/>
          <p:nvPr/>
        </p:nvCxnSpPr>
        <p:spPr>
          <a:xfrm>
            <a:off x="2572500" y="374619"/>
            <a:ext cx="3999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 column 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1991650" y="1354713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10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subTitle" idx="1"/>
          </p:nvPr>
        </p:nvSpPr>
        <p:spPr>
          <a:xfrm>
            <a:off x="2147050" y="3014563"/>
            <a:ext cx="4872900" cy="801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/>
          <p:nvPr/>
        </p:nvSpPr>
        <p:spPr>
          <a:xfrm>
            <a:off x="-617962" y="43267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2" name="Google Shape;42;p7"/>
          <p:cNvGrpSpPr/>
          <p:nvPr/>
        </p:nvGrpSpPr>
        <p:grpSpPr>
          <a:xfrm rot="10800000">
            <a:off x="2574011" y="3989325"/>
            <a:ext cx="3995951" cy="564600"/>
            <a:chOff x="1524913" y="922950"/>
            <a:chExt cx="6094175" cy="564600"/>
          </a:xfrm>
        </p:grpSpPr>
        <p:cxnSp>
          <p:nvCxnSpPr>
            <p:cNvPr id="43" name="Google Shape;43;p7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4" name="Google Shape;44;p7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45" name="Google Shape;45;p7"/>
          <p:cNvGrpSpPr/>
          <p:nvPr/>
        </p:nvGrpSpPr>
        <p:grpSpPr>
          <a:xfrm>
            <a:off x="2574011" y="589575"/>
            <a:ext cx="3995951" cy="564600"/>
            <a:chOff x="1524913" y="922950"/>
            <a:chExt cx="6094175" cy="564600"/>
          </a:xfrm>
        </p:grpSpPr>
        <p:cxnSp>
          <p:nvCxnSpPr>
            <p:cNvPr id="46" name="Google Shape;46;p7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47" name="Google Shape;47;p7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48" name="Google Shape;48;p7"/>
          <p:cNvSpPr/>
          <p:nvPr/>
        </p:nvSpPr>
        <p:spPr>
          <a:xfrm>
            <a:off x="7988313" y="-1162501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137318940"/>
      </p:ext>
    </p:extLst>
  </p:cSld>
  <p:clrMapOvr>
    <a:masterClrMapping/>
  </p:clrMapOvr>
  <p:transition spd="med">
    <p:pull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9">
  <p:cSld name="Title only 9">
    <p:spTree>
      <p:nvGrpSpPr>
        <p:cNvPr id="1" name="Shape 1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" name="Google Shape;147;p2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415651322"/>
      </p:ext>
    </p:extLst>
  </p:cSld>
  <p:clrMapOvr>
    <a:masterClrMapping/>
  </p:clrMapOvr>
  <p:transition spd="med">
    <p:pull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Google Shape;13;p3"/>
          <p:cNvSpPr txBox="1">
            <a:spLocks noGrp="1"/>
          </p:cNvSpPr>
          <p:nvPr>
            <p:ph type="title"/>
          </p:nvPr>
        </p:nvSpPr>
        <p:spPr>
          <a:xfrm>
            <a:off x="720000" y="1839825"/>
            <a:ext cx="42189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4" name="Google Shape;14;p3"/>
          <p:cNvSpPr txBox="1">
            <a:spLocks noGrp="1"/>
          </p:cNvSpPr>
          <p:nvPr>
            <p:ph type="title" idx="2" hasCustomPrompt="1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5" name="Google Shape;15;p3"/>
          <p:cNvSpPr txBox="1">
            <a:spLocks noGrp="1"/>
          </p:cNvSpPr>
          <p:nvPr>
            <p:ph type="subTitle" idx="1"/>
          </p:nvPr>
        </p:nvSpPr>
        <p:spPr>
          <a:xfrm>
            <a:off x="720000" y="3755325"/>
            <a:ext cx="32205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grpSp>
        <p:nvGrpSpPr>
          <p:cNvPr id="16" name="Google Shape;16;p3"/>
          <p:cNvGrpSpPr/>
          <p:nvPr/>
        </p:nvGrpSpPr>
        <p:grpSpPr>
          <a:xfrm rot="10800000">
            <a:off x="-962314" y="1220013"/>
            <a:ext cx="3995951" cy="564600"/>
            <a:chOff x="1524913" y="922950"/>
            <a:chExt cx="6094175" cy="564600"/>
          </a:xfrm>
        </p:grpSpPr>
        <p:cxnSp>
          <p:nvCxnSpPr>
            <p:cNvPr id="17" name="Google Shape;17;p3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8" name="Google Shape;18;p3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med">
    <p:pull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"/>
          <p:cNvSpPr txBox="1">
            <a:spLocks noGrp="1"/>
          </p:cNvSpPr>
          <p:nvPr>
            <p:ph type="title" idx="2"/>
          </p:nvPr>
        </p:nvSpPr>
        <p:spPr>
          <a:xfrm>
            <a:off x="1596700" y="26520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5"/>
          <p:cNvSpPr txBox="1">
            <a:spLocks noGrp="1"/>
          </p:cNvSpPr>
          <p:nvPr>
            <p:ph type="title" idx="3"/>
          </p:nvPr>
        </p:nvSpPr>
        <p:spPr>
          <a:xfrm>
            <a:off x="4804747" y="2652072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5"/>
          <p:cNvSpPr txBox="1">
            <a:spLocks noGrp="1"/>
          </p:cNvSpPr>
          <p:nvPr>
            <p:ph type="subTitle" idx="1"/>
          </p:nvPr>
        </p:nvSpPr>
        <p:spPr>
          <a:xfrm>
            <a:off x="4803700" y="32159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subTitle" idx="4"/>
          </p:nvPr>
        </p:nvSpPr>
        <p:spPr>
          <a:xfrm>
            <a:off x="1596788" y="3215900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400" b="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grpSp>
        <p:nvGrpSpPr>
          <p:cNvPr id="30" name="Google Shape;30;p5"/>
          <p:cNvGrpSpPr/>
          <p:nvPr/>
        </p:nvGrpSpPr>
        <p:grpSpPr>
          <a:xfrm flipH="1">
            <a:off x="-2011414" y="4426670"/>
            <a:ext cx="3995951" cy="564600"/>
            <a:chOff x="1524913" y="922950"/>
            <a:chExt cx="6094175" cy="564600"/>
          </a:xfrm>
        </p:grpSpPr>
        <p:cxnSp>
          <p:nvCxnSpPr>
            <p:cNvPr id="31" name="Google Shape;31;p5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2" name="Google Shape;32;p5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33" name="Google Shape;33;p5"/>
          <p:cNvGrpSpPr/>
          <p:nvPr/>
        </p:nvGrpSpPr>
        <p:grpSpPr>
          <a:xfrm>
            <a:off x="7156896" y="364488"/>
            <a:ext cx="3995951" cy="564600"/>
            <a:chOff x="1524913" y="922950"/>
            <a:chExt cx="6094175" cy="564600"/>
          </a:xfrm>
        </p:grpSpPr>
        <p:cxnSp>
          <p:nvCxnSpPr>
            <p:cNvPr id="34" name="Google Shape;34;p5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35" name="Google Shape;35;p5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med">
    <p:pull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med">
    <p:pull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six columns">
  <p:cSld name="CUSTOM_7"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Google Shape;92;p1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6"/>
          <p:cNvSpPr txBox="1">
            <a:spLocks noGrp="1"/>
          </p:cNvSpPr>
          <p:nvPr>
            <p:ph type="title" idx="2"/>
          </p:nvPr>
        </p:nvSpPr>
        <p:spPr>
          <a:xfrm>
            <a:off x="110117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4" name="Google Shape;94;p16"/>
          <p:cNvSpPr txBox="1">
            <a:spLocks noGrp="1"/>
          </p:cNvSpPr>
          <p:nvPr>
            <p:ph type="subTitle" idx="1"/>
          </p:nvPr>
        </p:nvSpPr>
        <p:spPr>
          <a:xfrm>
            <a:off x="1101175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6"/>
          <p:cNvSpPr txBox="1">
            <a:spLocks noGrp="1"/>
          </p:cNvSpPr>
          <p:nvPr>
            <p:ph type="title" idx="3"/>
          </p:nvPr>
        </p:nvSpPr>
        <p:spPr>
          <a:xfrm>
            <a:off x="3578947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6" name="Google Shape;96;p16"/>
          <p:cNvSpPr txBox="1">
            <a:spLocks noGrp="1"/>
          </p:cNvSpPr>
          <p:nvPr>
            <p:ph type="subTitle" idx="4"/>
          </p:nvPr>
        </p:nvSpPr>
        <p:spPr>
          <a:xfrm>
            <a:off x="3578948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>
                <a:solidFill>
                  <a:srgbClr val="242424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7" name="Google Shape;97;p16"/>
          <p:cNvSpPr txBox="1">
            <a:spLocks noGrp="1"/>
          </p:cNvSpPr>
          <p:nvPr>
            <p:ph type="title" idx="5"/>
          </p:nvPr>
        </p:nvSpPr>
        <p:spPr>
          <a:xfrm>
            <a:off x="110117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98" name="Google Shape;98;p16"/>
          <p:cNvSpPr txBox="1">
            <a:spLocks noGrp="1"/>
          </p:cNvSpPr>
          <p:nvPr>
            <p:ph type="subTitle" idx="6"/>
          </p:nvPr>
        </p:nvSpPr>
        <p:spPr>
          <a:xfrm>
            <a:off x="1101175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6"/>
          <p:cNvSpPr txBox="1">
            <a:spLocks noGrp="1"/>
          </p:cNvSpPr>
          <p:nvPr>
            <p:ph type="title" idx="7"/>
          </p:nvPr>
        </p:nvSpPr>
        <p:spPr>
          <a:xfrm>
            <a:off x="3578947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0" name="Google Shape;100;p16"/>
          <p:cNvSpPr txBox="1">
            <a:spLocks noGrp="1"/>
          </p:cNvSpPr>
          <p:nvPr>
            <p:ph type="subTitle" idx="8"/>
          </p:nvPr>
        </p:nvSpPr>
        <p:spPr>
          <a:xfrm>
            <a:off x="3578948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6"/>
          <p:cNvSpPr txBox="1">
            <a:spLocks noGrp="1"/>
          </p:cNvSpPr>
          <p:nvPr>
            <p:ph type="title" idx="9"/>
          </p:nvPr>
        </p:nvSpPr>
        <p:spPr>
          <a:xfrm>
            <a:off x="605672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subTitle" idx="13"/>
          </p:nvPr>
        </p:nvSpPr>
        <p:spPr>
          <a:xfrm>
            <a:off x="6056727" y="2269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3" name="Google Shape;103;p16"/>
          <p:cNvSpPr txBox="1">
            <a:spLocks noGrp="1"/>
          </p:cNvSpPr>
          <p:nvPr>
            <p:ph type="title" idx="14"/>
          </p:nvPr>
        </p:nvSpPr>
        <p:spPr>
          <a:xfrm>
            <a:off x="605672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04" name="Google Shape;104;p16"/>
          <p:cNvSpPr txBox="1">
            <a:spLocks noGrp="1"/>
          </p:cNvSpPr>
          <p:nvPr>
            <p:ph type="subTitle" idx="15"/>
          </p:nvPr>
        </p:nvSpPr>
        <p:spPr>
          <a:xfrm>
            <a:off x="6056727" y="3931375"/>
            <a:ext cx="1986000" cy="48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5" name="Google Shape;105;p16"/>
          <p:cNvSpPr/>
          <p:nvPr/>
        </p:nvSpPr>
        <p:spPr>
          <a:xfrm>
            <a:off x="-1096898" y="3853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6;p16"/>
          <p:cNvSpPr/>
          <p:nvPr/>
        </p:nvSpPr>
        <p:spPr>
          <a:xfrm>
            <a:off x="8428278" y="280016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4">
  <p:cSld name="CUSTOM_9_1"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720000" y="1427700"/>
            <a:ext cx="565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720000" y="2214000"/>
            <a:ext cx="4280100" cy="20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 2">
  <p:cSld name="CUSTOM_12"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9"/>
          <p:cNvSpPr txBox="1">
            <a:spLocks noGrp="1"/>
          </p:cNvSpPr>
          <p:nvPr>
            <p:ph type="title"/>
          </p:nvPr>
        </p:nvSpPr>
        <p:spPr>
          <a:xfrm>
            <a:off x="5047100" y="1839825"/>
            <a:ext cx="373920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17" name="Google Shape;117;p19"/>
          <p:cNvSpPr txBox="1">
            <a:spLocks noGrp="1"/>
          </p:cNvSpPr>
          <p:nvPr>
            <p:ph type="title" idx="2" hasCustomPrompt="1"/>
          </p:nvPr>
        </p:nvSpPr>
        <p:spPr>
          <a:xfrm>
            <a:off x="5047100" y="674750"/>
            <a:ext cx="1275000" cy="106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6000"/>
              <a:buNone/>
              <a:defRPr sz="5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118" name="Google Shape;118;p19"/>
          <p:cNvSpPr txBox="1">
            <a:spLocks noGrp="1"/>
          </p:cNvSpPr>
          <p:nvPr>
            <p:ph type="subTitle" idx="1"/>
          </p:nvPr>
        </p:nvSpPr>
        <p:spPr>
          <a:xfrm>
            <a:off x="5397362" y="3847650"/>
            <a:ext cx="2737800" cy="713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9" name="Google Shape;119;p19"/>
          <p:cNvSpPr/>
          <p:nvPr/>
        </p:nvSpPr>
        <p:spPr>
          <a:xfrm>
            <a:off x="8260402" y="6299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8">
  <p:cSld name="CUSTOM_11_1">
    <p:spTree>
      <p:nvGrpSpPr>
        <p:cNvPr id="1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Google Shape;144;p26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cxnSp>
        <p:nvCxnSpPr>
          <p:cNvPr id="145" name="Google Shape;145;p26"/>
          <p:cNvCxnSpPr/>
          <p:nvPr/>
        </p:nvCxnSpPr>
        <p:spPr>
          <a:xfrm>
            <a:off x="2572500" y="4748213"/>
            <a:ext cx="39990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  <p:transition spd="med">
    <p:pull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5"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p3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63" name="Google Shape;163;p32"/>
          <p:cNvSpPr txBox="1">
            <a:spLocks noGrp="1"/>
          </p:cNvSpPr>
          <p:nvPr>
            <p:ph type="title" idx="2"/>
          </p:nvPr>
        </p:nvSpPr>
        <p:spPr>
          <a:xfrm>
            <a:off x="2334825" y="15331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4" name="Google Shape;164;p32"/>
          <p:cNvSpPr txBox="1">
            <a:spLocks noGrp="1"/>
          </p:cNvSpPr>
          <p:nvPr>
            <p:ph type="subTitle" idx="1"/>
          </p:nvPr>
        </p:nvSpPr>
        <p:spPr>
          <a:xfrm>
            <a:off x="2334825" y="2026850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5" name="Google Shape;165;p32"/>
          <p:cNvSpPr txBox="1">
            <a:spLocks noGrp="1"/>
          </p:cNvSpPr>
          <p:nvPr>
            <p:ph type="title" idx="3"/>
          </p:nvPr>
        </p:nvSpPr>
        <p:spPr>
          <a:xfrm>
            <a:off x="5900425" y="15331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6" name="Google Shape;166;p32"/>
          <p:cNvSpPr txBox="1">
            <a:spLocks noGrp="1"/>
          </p:cNvSpPr>
          <p:nvPr>
            <p:ph type="subTitle" idx="4"/>
          </p:nvPr>
        </p:nvSpPr>
        <p:spPr>
          <a:xfrm>
            <a:off x="5900475" y="2026850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7" name="Google Shape;167;p32"/>
          <p:cNvSpPr txBox="1">
            <a:spLocks noGrp="1"/>
          </p:cNvSpPr>
          <p:nvPr>
            <p:ph type="title" idx="5"/>
          </p:nvPr>
        </p:nvSpPr>
        <p:spPr>
          <a:xfrm>
            <a:off x="2334825" y="29665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68" name="Google Shape;168;p32"/>
          <p:cNvSpPr txBox="1">
            <a:spLocks noGrp="1"/>
          </p:cNvSpPr>
          <p:nvPr>
            <p:ph type="subTitle" idx="6"/>
          </p:nvPr>
        </p:nvSpPr>
        <p:spPr>
          <a:xfrm>
            <a:off x="2334825" y="3460250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69" name="Google Shape;169;p32"/>
          <p:cNvSpPr txBox="1">
            <a:spLocks noGrp="1"/>
          </p:cNvSpPr>
          <p:nvPr>
            <p:ph type="title" idx="7"/>
          </p:nvPr>
        </p:nvSpPr>
        <p:spPr>
          <a:xfrm>
            <a:off x="5900425" y="29665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170" name="Google Shape;170;p32"/>
          <p:cNvSpPr txBox="1">
            <a:spLocks noGrp="1"/>
          </p:cNvSpPr>
          <p:nvPr>
            <p:ph type="subTitle" idx="8"/>
          </p:nvPr>
        </p:nvSpPr>
        <p:spPr>
          <a:xfrm>
            <a:off x="5900475" y="3460250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1" name="Google Shape;171;p32"/>
          <p:cNvSpPr/>
          <p:nvPr/>
        </p:nvSpPr>
        <p:spPr>
          <a:xfrm>
            <a:off x="-471590" y="-1385076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2" name="Google Shape;172;p32"/>
          <p:cNvSpPr/>
          <p:nvPr/>
        </p:nvSpPr>
        <p:spPr>
          <a:xfrm>
            <a:off x="7874509" y="44850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ransition spd="med">
    <p:pull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2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Sora"/>
              <a:buNone/>
              <a:defRPr sz="2800" b="1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lvl="1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lvl="2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lvl="3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lvl="4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lvl="5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lvl="6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●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lvl="7" indent="-31750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Char char="○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lvl="8" indent="-31750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Char char="■"/>
              <a:defRPr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8" r:id="rId4"/>
    <p:sldLayoutId id="2147483662" r:id="rId5"/>
    <p:sldLayoutId id="2147483664" r:id="rId6"/>
    <p:sldLayoutId id="2147483665" r:id="rId7"/>
    <p:sldLayoutId id="2147483672" r:id="rId8"/>
    <p:sldLayoutId id="2147483678" r:id="rId9"/>
    <p:sldLayoutId id="2147483679" r:id="rId10"/>
    <p:sldLayoutId id="2147483684" r:id="rId11"/>
    <p:sldLayoutId id="2147483685" r:id="rId12"/>
    <p:sldLayoutId id="2147483688" r:id="rId13"/>
    <p:sldLayoutId id="2147483689" r:id="rId14"/>
  </p:sldLayoutIdLst>
  <p:transition spd="med">
    <p:pull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gi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0.svg"/><Relationship Id="rId5" Type="http://schemas.openxmlformats.org/officeDocument/2006/relationships/image" Target="../media/image19.png"/><Relationship Id="rId4" Type="http://schemas.openxmlformats.org/officeDocument/2006/relationships/image" Target="../media/image8.sv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12.svg"/><Relationship Id="rId5" Type="http://schemas.openxmlformats.org/officeDocument/2006/relationships/image" Target="../media/image11.png"/><Relationship Id="rId4" Type="http://schemas.openxmlformats.org/officeDocument/2006/relationships/image" Target="../media/image8.sv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8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9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12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42"/>
          <p:cNvSpPr txBox="1">
            <a:spLocks noGrp="1"/>
          </p:cNvSpPr>
          <p:nvPr>
            <p:ph type="ctrTitle"/>
          </p:nvPr>
        </p:nvSpPr>
        <p:spPr>
          <a:xfrm>
            <a:off x="308816" y="1028814"/>
            <a:ext cx="4572000" cy="2402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b="0" dirty="0"/>
              <a:t>Preventivní programy zdravotních pojišťoven</a:t>
            </a:r>
            <a:br>
              <a:rPr lang="cs-CZ" sz="3600" b="0" dirty="0"/>
            </a:br>
            <a:r>
              <a:rPr lang="cs-CZ" sz="3200" b="0" dirty="0"/>
              <a:t>&amp; jejich čerpání pacienty</a:t>
            </a:r>
            <a:endParaRPr sz="3600" b="0" dirty="0"/>
          </a:p>
        </p:txBody>
      </p:sp>
      <p:pic>
        <p:nvPicPr>
          <p:cNvPr id="236" name="Google Shape;236;p42"/>
          <p:cNvPicPr preferRelativeResize="0"/>
          <p:nvPr/>
        </p:nvPicPr>
        <p:blipFill rotWithShape="1">
          <a:blip r:embed="rId3">
            <a:alphaModFix/>
          </a:blip>
          <a:srcRect l="9600" t="23369" r="36095" b="22744"/>
          <a:stretch/>
        </p:blipFill>
        <p:spPr>
          <a:xfrm>
            <a:off x="4777562" y="641555"/>
            <a:ext cx="4316036" cy="4389977"/>
          </a:xfrm>
          <a:prstGeom prst="rect">
            <a:avLst/>
          </a:prstGeom>
          <a:noFill/>
          <a:ln>
            <a:noFill/>
          </a:ln>
        </p:spPr>
      </p:pic>
      <p:sp>
        <p:nvSpPr>
          <p:cNvPr id="237" name="Google Shape;237;p42"/>
          <p:cNvSpPr/>
          <p:nvPr/>
        </p:nvSpPr>
        <p:spPr>
          <a:xfrm>
            <a:off x="307910" y="3724612"/>
            <a:ext cx="4473427" cy="924103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42"/>
          <p:cNvSpPr txBox="1">
            <a:spLocks noGrp="1"/>
          </p:cNvSpPr>
          <p:nvPr>
            <p:ph type="subTitle" idx="1"/>
          </p:nvPr>
        </p:nvSpPr>
        <p:spPr>
          <a:xfrm>
            <a:off x="696037" y="3724612"/>
            <a:ext cx="3797559" cy="704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Alena Fikejzová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Ministerstvo zdravotnictví,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odbor dohledu nad zdravotním pojištěním</a:t>
            </a:r>
          </a:p>
        </p:txBody>
      </p:sp>
      <p:sp>
        <p:nvSpPr>
          <p:cNvPr id="239" name="Google Shape;239;p42"/>
          <p:cNvSpPr/>
          <p:nvPr/>
        </p:nvSpPr>
        <p:spPr>
          <a:xfrm>
            <a:off x="8548675" y="3328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40" name="Google Shape;240;p42"/>
          <p:cNvPicPr preferRelativeResize="0"/>
          <p:nvPr/>
        </p:nvPicPr>
        <p:blipFill rotWithShape="1">
          <a:blip r:embed="rId4">
            <a:alphaModFix/>
          </a:blip>
          <a:srcRect l="60513" t="15763" r="16584" b="61860"/>
          <a:stretch/>
        </p:blipFill>
        <p:spPr>
          <a:xfrm>
            <a:off x="5229750" y="1119250"/>
            <a:ext cx="1094076" cy="10689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41" name="Google Shape;241;p42"/>
          <p:cNvCxnSpPr>
            <a:cxnSpLocks/>
          </p:cNvCxnSpPr>
          <p:nvPr/>
        </p:nvCxnSpPr>
        <p:spPr>
          <a:xfrm>
            <a:off x="410547" y="3529013"/>
            <a:ext cx="436854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242" name="Google Shape;242;p42"/>
          <p:cNvGrpSpPr/>
          <p:nvPr/>
        </p:nvGrpSpPr>
        <p:grpSpPr>
          <a:xfrm>
            <a:off x="781611" y="713513"/>
            <a:ext cx="3995951" cy="564600"/>
            <a:chOff x="1524913" y="922950"/>
            <a:chExt cx="6094175" cy="564600"/>
          </a:xfrm>
        </p:grpSpPr>
        <p:cxnSp>
          <p:nvCxnSpPr>
            <p:cNvPr id="243" name="Google Shape;243;p42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44" name="Google Shape;244;p42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</p:spTree>
  </p:cSld>
  <p:clrMapOvr>
    <a:masterClrMapping/>
  </p:clrMapOvr>
  <p:transition spd="med">
    <p:pull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2"/>
          <p:cNvSpPr/>
          <p:nvPr/>
        </p:nvSpPr>
        <p:spPr>
          <a:xfrm>
            <a:off x="4746825" y="29492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62"/>
          <p:cNvSpPr/>
          <p:nvPr/>
        </p:nvSpPr>
        <p:spPr>
          <a:xfrm>
            <a:off x="4746825" y="15776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62"/>
          <p:cNvSpPr/>
          <p:nvPr/>
        </p:nvSpPr>
        <p:spPr>
          <a:xfrm>
            <a:off x="1165425" y="29492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62"/>
          <p:cNvSpPr/>
          <p:nvPr/>
        </p:nvSpPr>
        <p:spPr>
          <a:xfrm>
            <a:off x="1165425" y="15776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Důvody připsání odměn</a:t>
            </a:r>
            <a:endParaRPr dirty="0"/>
          </a:p>
        </p:txBody>
      </p:sp>
      <p:sp>
        <p:nvSpPr>
          <p:cNvPr id="939" name="Google Shape;939;p62"/>
          <p:cNvSpPr txBox="1">
            <a:spLocks noGrp="1"/>
          </p:cNvSpPr>
          <p:nvPr>
            <p:ph type="title" idx="2"/>
          </p:nvPr>
        </p:nvSpPr>
        <p:spPr>
          <a:xfrm>
            <a:off x="2334825" y="1669675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Preventivní prohlídky</a:t>
            </a:r>
            <a:endParaRPr dirty="0"/>
          </a:p>
        </p:txBody>
      </p:sp>
      <p:sp>
        <p:nvSpPr>
          <p:cNvPr id="941" name="Google Shape;941;p62"/>
          <p:cNvSpPr txBox="1">
            <a:spLocks noGrp="1"/>
          </p:cNvSpPr>
          <p:nvPr>
            <p:ph type="title" idx="3"/>
          </p:nvPr>
        </p:nvSpPr>
        <p:spPr>
          <a:xfrm>
            <a:off x="5900425" y="15331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Nepovinné očkování</a:t>
            </a:r>
            <a:endParaRPr dirty="0"/>
          </a:p>
        </p:txBody>
      </p:sp>
      <p:sp>
        <p:nvSpPr>
          <p:cNvPr id="942" name="Google Shape;942;p62"/>
          <p:cNvSpPr txBox="1">
            <a:spLocks noGrp="1"/>
          </p:cNvSpPr>
          <p:nvPr>
            <p:ph type="subTitle" idx="4"/>
          </p:nvPr>
        </p:nvSpPr>
        <p:spPr>
          <a:xfrm>
            <a:off x="5900475" y="2026850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hrazené ze zdravotního pojištění</a:t>
            </a:r>
            <a:endParaRPr dirty="0"/>
          </a:p>
        </p:txBody>
      </p:sp>
      <p:sp>
        <p:nvSpPr>
          <p:cNvPr id="943" name="Google Shape;943;p62"/>
          <p:cNvSpPr txBox="1">
            <a:spLocks noGrp="1"/>
          </p:cNvSpPr>
          <p:nvPr>
            <p:ph type="title" idx="5"/>
          </p:nvPr>
        </p:nvSpPr>
        <p:spPr>
          <a:xfrm>
            <a:off x="2334825" y="29665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Plnění cílů</a:t>
            </a:r>
            <a:endParaRPr dirty="0"/>
          </a:p>
        </p:txBody>
      </p:sp>
      <p:sp>
        <p:nvSpPr>
          <p:cNvPr id="944" name="Google Shape;944;p62"/>
          <p:cNvSpPr txBox="1">
            <a:spLocks noGrp="1"/>
          </p:cNvSpPr>
          <p:nvPr>
            <p:ph type="subTitle" idx="6"/>
          </p:nvPr>
        </p:nvSpPr>
        <p:spPr>
          <a:xfrm>
            <a:off x="2334825" y="3325582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směřujících ke zlepšení / udržení zdravotního stavu</a:t>
            </a:r>
            <a:endParaRPr dirty="0"/>
          </a:p>
        </p:txBody>
      </p:sp>
      <p:sp>
        <p:nvSpPr>
          <p:cNvPr id="945" name="Google Shape;945;p62"/>
          <p:cNvSpPr txBox="1">
            <a:spLocks noGrp="1"/>
          </p:cNvSpPr>
          <p:nvPr>
            <p:ph type="title" idx="7"/>
          </p:nvPr>
        </p:nvSpPr>
        <p:spPr>
          <a:xfrm>
            <a:off x="5900425" y="2966538"/>
            <a:ext cx="219095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Další preventivní zdravotní služby</a:t>
            </a:r>
            <a:endParaRPr dirty="0"/>
          </a:p>
        </p:txBody>
      </p:sp>
      <p:grpSp>
        <p:nvGrpSpPr>
          <p:cNvPr id="4" name="Google Shape;987;p63">
            <a:extLst>
              <a:ext uri="{FF2B5EF4-FFF2-40B4-BE49-F238E27FC236}">
                <a16:creationId xmlns:a16="http://schemas.microsoft.com/office/drawing/2014/main" id="{D8757450-DBD3-18FB-59E5-B91E4B1EED16}"/>
              </a:ext>
            </a:extLst>
          </p:cNvPr>
          <p:cNvGrpSpPr>
            <a:grpSpLocks noChangeAspect="1"/>
          </p:cNvGrpSpPr>
          <p:nvPr/>
        </p:nvGrpSpPr>
        <p:grpSpPr>
          <a:xfrm>
            <a:off x="1415252" y="3242238"/>
            <a:ext cx="508915" cy="504000"/>
            <a:chOff x="5049725" y="1435050"/>
            <a:chExt cx="486550" cy="481850"/>
          </a:xfrm>
        </p:grpSpPr>
        <p:sp>
          <p:nvSpPr>
            <p:cNvPr id="5" name="Google Shape;988;p63">
              <a:extLst>
                <a:ext uri="{FF2B5EF4-FFF2-40B4-BE49-F238E27FC236}">
                  <a16:creationId xmlns:a16="http://schemas.microsoft.com/office/drawing/2014/main" id="{CD755C1E-DC95-1430-B845-0DBE6E11C0FA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989;p63">
              <a:extLst>
                <a:ext uri="{FF2B5EF4-FFF2-40B4-BE49-F238E27FC236}">
                  <a16:creationId xmlns:a16="http://schemas.microsoft.com/office/drawing/2014/main" id="{6534CBD3-CE29-7DC6-49C8-590DEEAC2D1C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990;p63">
              <a:extLst>
                <a:ext uri="{FF2B5EF4-FFF2-40B4-BE49-F238E27FC236}">
                  <a16:creationId xmlns:a16="http://schemas.microsoft.com/office/drawing/2014/main" id="{6467FED5-A1D8-661E-0DC7-7E5FBA84889B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991;p63">
              <a:extLst>
                <a:ext uri="{FF2B5EF4-FFF2-40B4-BE49-F238E27FC236}">
                  <a16:creationId xmlns:a16="http://schemas.microsoft.com/office/drawing/2014/main" id="{235F50AF-B279-3CA9-93C8-5F33E95FD974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grpSp>
        <p:nvGrpSpPr>
          <p:cNvPr id="9" name="Google Shape;1132;p70">
            <a:extLst>
              <a:ext uri="{FF2B5EF4-FFF2-40B4-BE49-F238E27FC236}">
                <a16:creationId xmlns:a16="http://schemas.microsoft.com/office/drawing/2014/main" id="{A1A3630C-0838-75EE-31AB-82B3E1CCEF35}"/>
              </a:ext>
            </a:extLst>
          </p:cNvPr>
          <p:cNvGrpSpPr>
            <a:grpSpLocks noChangeAspect="1"/>
          </p:cNvGrpSpPr>
          <p:nvPr/>
        </p:nvGrpSpPr>
        <p:grpSpPr>
          <a:xfrm>
            <a:off x="1470647" y="1867788"/>
            <a:ext cx="398127" cy="468000"/>
            <a:chOff x="-27691025" y="3175300"/>
            <a:chExt cx="251275" cy="295375"/>
          </a:xfrm>
        </p:grpSpPr>
        <p:sp>
          <p:nvSpPr>
            <p:cNvPr id="10" name="Google Shape;1133;p70">
              <a:extLst>
                <a:ext uri="{FF2B5EF4-FFF2-40B4-BE49-F238E27FC236}">
                  <a16:creationId xmlns:a16="http://schemas.microsoft.com/office/drawing/2014/main" id="{3E82FDBB-7212-E396-5E0A-6FEFC436B5B7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" name="Google Shape;1134;p70">
              <a:extLst>
                <a:ext uri="{FF2B5EF4-FFF2-40B4-BE49-F238E27FC236}">
                  <a16:creationId xmlns:a16="http://schemas.microsoft.com/office/drawing/2014/main" id="{E77CF533-D870-F3E8-DBEA-977901A2B4D5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" name="Google Shape;1135;p70">
              <a:extLst>
                <a:ext uri="{FF2B5EF4-FFF2-40B4-BE49-F238E27FC236}">
                  <a16:creationId xmlns:a16="http://schemas.microsoft.com/office/drawing/2014/main" id="{71AA6BC8-E90C-C790-6891-7CD05A3E328C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136;p70">
              <a:extLst>
                <a:ext uri="{FF2B5EF4-FFF2-40B4-BE49-F238E27FC236}">
                  <a16:creationId xmlns:a16="http://schemas.microsoft.com/office/drawing/2014/main" id="{4986CB45-8C87-2ABF-A8B5-B9E53B9B030C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5" name="Grafický objekt 14" descr="Jehla obrys">
            <a:extLst>
              <a:ext uri="{FF2B5EF4-FFF2-40B4-BE49-F238E27FC236}">
                <a16:creationId xmlns:a16="http://schemas.microsoft.com/office/drawing/2014/main" id="{CD99738A-412A-CAAF-71D7-4E70BE80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5325" y="1741788"/>
            <a:ext cx="720000" cy="720000"/>
          </a:xfrm>
          <a:prstGeom prst="rect">
            <a:avLst/>
          </a:prstGeom>
        </p:spPr>
      </p:pic>
      <p:pic>
        <p:nvPicPr>
          <p:cNvPr id="22" name="Grafický objekt 21" descr="Plíce s virem obrys">
            <a:extLst>
              <a:ext uri="{FF2B5EF4-FFF2-40B4-BE49-F238E27FC236}">
                <a16:creationId xmlns:a16="http://schemas.microsoft.com/office/drawing/2014/main" id="{A65338A9-85F4-3F89-E6E0-83AD502CE3E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98434" y="3091233"/>
            <a:ext cx="760604" cy="760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677085"/>
      </p:ext>
    </p:extLst>
  </p:cSld>
  <p:clrMapOvr>
    <a:masterClrMapping/>
  </p:clrMapOvr>
  <p:transition spd="med">
    <p:pull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4" name="Google Shape;934;p62"/>
          <p:cNvSpPr/>
          <p:nvPr/>
        </p:nvSpPr>
        <p:spPr>
          <a:xfrm>
            <a:off x="4746825" y="29492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5" name="Google Shape;935;p62"/>
          <p:cNvSpPr/>
          <p:nvPr/>
        </p:nvSpPr>
        <p:spPr>
          <a:xfrm>
            <a:off x="4746825" y="15776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6" name="Google Shape;936;p62"/>
          <p:cNvSpPr/>
          <p:nvPr/>
        </p:nvSpPr>
        <p:spPr>
          <a:xfrm>
            <a:off x="1165425" y="29492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7" name="Google Shape;937;p62"/>
          <p:cNvSpPr/>
          <p:nvPr/>
        </p:nvSpPr>
        <p:spPr>
          <a:xfrm>
            <a:off x="1165425" y="1577688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8" name="Google Shape;938;p62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Příklady využití odměn</a:t>
            </a:r>
            <a:endParaRPr dirty="0"/>
          </a:p>
        </p:txBody>
      </p:sp>
      <p:sp>
        <p:nvSpPr>
          <p:cNvPr id="939" name="Google Shape;939;p62"/>
          <p:cNvSpPr txBox="1">
            <a:spLocks noGrp="1"/>
          </p:cNvSpPr>
          <p:nvPr>
            <p:ph type="title" idx="2"/>
          </p:nvPr>
        </p:nvSpPr>
        <p:spPr>
          <a:xfrm>
            <a:off x="2334825" y="1669675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Zubní výplně</a:t>
            </a:r>
            <a:endParaRPr dirty="0"/>
          </a:p>
        </p:txBody>
      </p:sp>
      <p:sp>
        <p:nvSpPr>
          <p:cNvPr id="941" name="Google Shape;941;p62"/>
          <p:cNvSpPr txBox="1">
            <a:spLocks noGrp="1"/>
          </p:cNvSpPr>
          <p:nvPr>
            <p:ph type="title" idx="3"/>
          </p:nvPr>
        </p:nvSpPr>
        <p:spPr>
          <a:xfrm>
            <a:off x="5900425" y="1533138"/>
            <a:ext cx="1871700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Nepovinné očkování</a:t>
            </a:r>
            <a:endParaRPr dirty="0"/>
          </a:p>
        </p:txBody>
      </p:sp>
      <p:sp>
        <p:nvSpPr>
          <p:cNvPr id="942" name="Google Shape;942;p62"/>
          <p:cNvSpPr txBox="1">
            <a:spLocks noGrp="1"/>
          </p:cNvSpPr>
          <p:nvPr>
            <p:ph type="subTitle" idx="4"/>
          </p:nvPr>
        </p:nvSpPr>
        <p:spPr>
          <a:xfrm>
            <a:off x="2334825" y="2069972"/>
            <a:ext cx="20781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výplň z vrstveného fotokompozitu</a:t>
            </a:r>
            <a:endParaRPr dirty="0"/>
          </a:p>
        </p:txBody>
      </p:sp>
      <p:sp>
        <p:nvSpPr>
          <p:cNvPr id="943" name="Google Shape;943;p62"/>
          <p:cNvSpPr txBox="1">
            <a:spLocks noGrp="1"/>
          </p:cNvSpPr>
          <p:nvPr>
            <p:ph type="title" idx="5"/>
          </p:nvPr>
        </p:nvSpPr>
        <p:spPr>
          <a:xfrm>
            <a:off x="2319025" y="2830331"/>
            <a:ext cx="2396252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Doplatek nad rámec základní částky</a:t>
            </a:r>
            <a:endParaRPr dirty="0"/>
          </a:p>
        </p:txBody>
      </p:sp>
      <p:sp>
        <p:nvSpPr>
          <p:cNvPr id="944" name="Google Shape;944;p62"/>
          <p:cNvSpPr txBox="1">
            <a:spLocks noGrp="1"/>
          </p:cNvSpPr>
          <p:nvPr>
            <p:ph type="subTitle" idx="6"/>
          </p:nvPr>
        </p:nvSpPr>
        <p:spPr>
          <a:xfrm>
            <a:off x="2334825" y="3325582"/>
            <a:ext cx="2412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 služby / aktivity / výrobky podle preventivních programů</a:t>
            </a:r>
            <a:endParaRPr dirty="0"/>
          </a:p>
        </p:txBody>
      </p:sp>
      <p:sp>
        <p:nvSpPr>
          <p:cNvPr id="945" name="Google Shape;945;p62"/>
          <p:cNvSpPr txBox="1">
            <a:spLocks noGrp="1"/>
          </p:cNvSpPr>
          <p:nvPr>
            <p:ph type="title" idx="7"/>
          </p:nvPr>
        </p:nvSpPr>
        <p:spPr>
          <a:xfrm>
            <a:off x="5900424" y="3091896"/>
            <a:ext cx="3022349" cy="527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Vždy podmínka účasti na preventivních prohlídkách</a:t>
            </a:r>
            <a:br>
              <a:rPr lang="cs-CZ" dirty="0"/>
            </a:br>
            <a:r>
              <a:rPr lang="cs-CZ" dirty="0"/>
              <a:t>u praktického lékaře</a:t>
            </a:r>
            <a:endParaRPr dirty="0"/>
          </a:p>
        </p:txBody>
      </p:sp>
      <p:grpSp>
        <p:nvGrpSpPr>
          <p:cNvPr id="4" name="Google Shape;987;p63">
            <a:extLst>
              <a:ext uri="{FF2B5EF4-FFF2-40B4-BE49-F238E27FC236}">
                <a16:creationId xmlns:a16="http://schemas.microsoft.com/office/drawing/2014/main" id="{D8757450-DBD3-18FB-59E5-B91E4B1EED16}"/>
              </a:ext>
            </a:extLst>
          </p:cNvPr>
          <p:cNvGrpSpPr>
            <a:grpSpLocks noChangeAspect="1"/>
          </p:cNvGrpSpPr>
          <p:nvPr/>
        </p:nvGrpSpPr>
        <p:grpSpPr>
          <a:xfrm>
            <a:off x="1415252" y="3242238"/>
            <a:ext cx="508915" cy="504000"/>
            <a:chOff x="5049725" y="1435050"/>
            <a:chExt cx="486550" cy="481850"/>
          </a:xfrm>
        </p:grpSpPr>
        <p:sp>
          <p:nvSpPr>
            <p:cNvPr id="5" name="Google Shape;988;p63">
              <a:extLst>
                <a:ext uri="{FF2B5EF4-FFF2-40B4-BE49-F238E27FC236}">
                  <a16:creationId xmlns:a16="http://schemas.microsoft.com/office/drawing/2014/main" id="{CD755C1E-DC95-1430-B845-0DBE6E11C0FA}"/>
                </a:ext>
              </a:extLst>
            </p:cNvPr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6" name="Google Shape;989;p63">
              <a:extLst>
                <a:ext uri="{FF2B5EF4-FFF2-40B4-BE49-F238E27FC236}">
                  <a16:creationId xmlns:a16="http://schemas.microsoft.com/office/drawing/2014/main" id="{6534CBD3-CE29-7DC6-49C8-590DEEAC2D1C}"/>
                </a:ext>
              </a:extLst>
            </p:cNvPr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7" name="Google Shape;990;p63">
              <a:extLst>
                <a:ext uri="{FF2B5EF4-FFF2-40B4-BE49-F238E27FC236}">
                  <a16:creationId xmlns:a16="http://schemas.microsoft.com/office/drawing/2014/main" id="{6467FED5-A1D8-661E-0DC7-7E5FBA84889B}"/>
                </a:ext>
              </a:extLst>
            </p:cNvPr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8" name="Google Shape;991;p63">
              <a:extLst>
                <a:ext uri="{FF2B5EF4-FFF2-40B4-BE49-F238E27FC236}">
                  <a16:creationId xmlns:a16="http://schemas.microsoft.com/office/drawing/2014/main" id="{235F50AF-B279-3CA9-93C8-5F33E95FD974}"/>
                </a:ext>
              </a:extLst>
            </p:cNvPr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pic>
        <p:nvPicPr>
          <p:cNvPr id="15" name="Grafický objekt 14" descr="Jehla obrys">
            <a:extLst>
              <a:ext uri="{FF2B5EF4-FFF2-40B4-BE49-F238E27FC236}">
                <a16:creationId xmlns:a16="http://schemas.microsoft.com/office/drawing/2014/main" id="{CD99738A-412A-CAAF-71D7-4E70BE804F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895325" y="1741788"/>
            <a:ext cx="720000" cy="720000"/>
          </a:xfrm>
          <a:prstGeom prst="rect">
            <a:avLst/>
          </a:prstGeom>
        </p:spPr>
      </p:pic>
      <p:pic>
        <p:nvPicPr>
          <p:cNvPr id="17" name="Grafický objekt 16" descr="Zub obrys">
            <a:extLst>
              <a:ext uri="{FF2B5EF4-FFF2-40B4-BE49-F238E27FC236}">
                <a16:creationId xmlns:a16="http://schemas.microsoft.com/office/drawing/2014/main" id="{2556FDB5-8ECC-8D25-24A1-1F2B71A91CC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340127" y="1777788"/>
            <a:ext cx="648000" cy="648000"/>
          </a:xfrm>
          <a:prstGeom prst="rect">
            <a:avLst/>
          </a:prstGeom>
        </p:spPr>
      </p:pic>
      <p:sp>
        <p:nvSpPr>
          <p:cNvPr id="2" name="Google Shape;942;p62">
            <a:extLst>
              <a:ext uri="{FF2B5EF4-FFF2-40B4-BE49-F238E27FC236}">
                <a16:creationId xmlns:a16="http://schemas.microsoft.com/office/drawing/2014/main" id="{1AAA3C51-AF67-8F57-BAE9-06492DC8BD92}"/>
              </a:ext>
            </a:extLst>
          </p:cNvPr>
          <p:cNvSpPr txBox="1">
            <a:spLocks/>
          </p:cNvSpPr>
          <p:nvPr/>
        </p:nvSpPr>
        <p:spPr>
          <a:xfrm>
            <a:off x="5900475" y="2026850"/>
            <a:ext cx="2078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cs-CZ" dirty="0"/>
              <a:t>nehrazené ze zdravotního pojištění</a:t>
            </a:r>
          </a:p>
        </p:txBody>
      </p:sp>
      <p:grpSp>
        <p:nvGrpSpPr>
          <p:cNvPr id="26" name="Google Shape;1132;p70">
            <a:extLst>
              <a:ext uri="{FF2B5EF4-FFF2-40B4-BE49-F238E27FC236}">
                <a16:creationId xmlns:a16="http://schemas.microsoft.com/office/drawing/2014/main" id="{3FB5B47B-8FC6-B699-B863-AF2BE0FC58D5}"/>
              </a:ext>
            </a:extLst>
          </p:cNvPr>
          <p:cNvGrpSpPr>
            <a:grpSpLocks noChangeAspect="1"/>
          </p:cNvGrpSpPr>
          <p:nvPr/>
        </p:nvGrpSpPr>
        <p:grpSpPr>
          <a:xfrm>
            <a:off x="5056261" y="3242238"/>
            <a:ext cx="398127" cy="468000"/>
            <a:chOff x="-27691025" y="3175300"/>
            <a:chExt cx="251275" cy="295375"/>
          </a:xfrm>
        </p:grpSpPr>
        <p:sp>
          <p:nvSpPr>
            <p:cNvPr id="27" name="Google Shape;1133;p70">
              <a:extLst>
                <a:ext uri="{FF2B5EF4-FFF2-40B4-BE49-F238E27FC236}">
                  <a16:creationId xmlns:a16="http://schemas.microsoft.com/office/drawing/2014/main" id="{8C297E51-316F-ED0F-3573-A6293CA2AD4E}"/>
                </a:ext>
              </a:extLst>
            </p:cNvPr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1134;p70">
              <a:extLst>
                <a:ext uri="{FF2B5EF4-FFF2-40B4-BE49-F238E27FC236}">
                  <a16:creationId xmlns:a16="http://schemas.microsoft.com/office/drawing/2014/main" id="{CFF42882-272A-542E-663C-DFF30E9C1C98}"/>
                </a:ext>
              </a:extLst>
            </p:cNvPr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1135;p70">
              <a:extLst>
                <a:ext uri="{FF2B5EF4-FFF2-40B4-BE49-F238E27FC236}">
                  <a16:creationId xmlns:a16="http://schemas.microsoft.com/office/drawing/2014/main" id="{5A0789F5-C6DF-0395-CF27-731079093898}"/>
                </a:ext>
              </a:extLst>
            </p:cNvPr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1136;p70">
              <a:extLst>
                <a:ext uri="{FF2B5EF4-FFF2-40B4-BE49-F238E27FC236}">
                  <a16:creationId xmlns:a16="http://schemas.microsoft.com/office/drawing/2014/main" id="{75F0AEC1-8CAC-538C-6F6F-7AA1065F05B7}"/>
                </a:ext>
              </a:extLst>
            </p:cNvPr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3780077259"/>
      </p:ext>
    </p:extLst>
  </p:cSld>
  <p:clrMapOvr>
    <a:masterClrMapping/>
  </p:clrMapOvr>
  <p:transition spd="med">
    <p:pull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329767" y="2116126"/>
            <a:ext cx="5377860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000" dirty="0"/>
              <a:t>Vývoj čerpání příspěvků ze strany pacientů</a:t>
            </a:r>
            <a:br>
              <a:rPr lang="cs-CZ" sz="4000" dirty="0"/>
            </a:br>
            <a:r>
              <a:rPr lang="cs-CZ" sz="4000" dirty="0"/>
              <a:t>s chronickým onemocněním</a:t>
            </a:r>
            <a:endParaRPr sz="4000" dirty="0"/>
          </a:p>
        </p:txBody>
      </p:sp>
      <p:sp>
        <p:nvSpPr>
          <p:cNvPr id="289" name="Google Shape;289;p46"/>
          <p:cNvSpPr txBox="1">
            <a:spLocks noGrp="1"/>
          </p:cNvSpPr>
          <p:nvPr>
            <p:ph type="title" idx="2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cs-CZ" dirty="0"/>
              <a:t>3</a:t>
            </a:r>
            <a:endParaRPr dirty="0"/>
          </a:p>
        </p:txBody>
      </p:sp>
      <p:sp>
        <p:nvSpPr>
          <p:cNvPr id="291" name="Google Shape;291;p46"/>
          <p:cNvSpPr/>
          <p:nvPr/>
        </p:nvSpPr>
        <p:spPr>
          <a:xfrm>
            <a:off x="8042675" y="2442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2" name="Google Shape;292;p46"/>
          <p:cNvCxnSpPr/>
          <p:nvPr/>
        </p:nvCxnSpPr>
        <p:spPr>
          <a:xfrm>
            <a:off x="439780" y="4505819"/>
            <a:ext cx="21375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320" name="Google Shape;458;p52">
            <a:extLst>
              <a:ext uri="{FF2B5EF4-FFF2-40B4-BE49-F238E27FC236}">
                <a16:creationId xmlns:a16="http://schemas.microsoft.com/office/drawing/2014/main" id="{B4DE1228-E96B-7DF1-01B7-EF9B59EB40AF}"/>
              </a:ext>
            </a:extLst>
          </p:cNvPr>
          <p:cNvPicPr preferRelativeResize="0"/>
          <p:nvPr/>
        </p:nvPicPr>
        <p:blipFill rotWithShape="1">
          <a:blip r:embed="rId3">
            <a:alphaModFix/>
          </a:blip>
          <a:srcRect l="48187" t="29110" r="19360" b="24821"/>
          <a:stretch/>
        </p:blipFill>
        <p:spPr>
          <a:xfrm>
            <a:off x="5789820" y="1036344"/>
            <a:ext cx="2914400" cy="413742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84583279"/>
      </p:ext>
    </p:extLst>
  </p:cSld>
  <p:clrMapOvr>
    <a:masterClrMapping/>
  </p:clrMapOvr>
  <p:transition spd="med">
    <p:pull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Google Shape;938;p62">
            <a:extLst>
              <a:ext uri="{FF2B5EF4-FFF2-40B4-BE49-F238E27FC236}">
                <a16:creationId xmlns:a16="http://schemas.microsoft.com/office/drawing/2014/main" id="{EA30592E-1B83-08EA-F29D-1354071EBE4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720000" y="158462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Podle farmaceuticko-nákladových skupin (PCG)</a:t>
            </a:r>
            <a:endParaRPr dirty="0"/>
          </a:p>
        </p:txBody>
      </p:sp>
      <p:sp>
        <p:nvSpPr>
          <p:cNvPr id="9" name="Google Shape;505;p56">
            <a:extLst>
              <a:ext uri="{FF2B5EF4-FFF2-40B4-BE49-F238E27FC236}">
                <a16:creationId xmlns:a16="http://schemas.microsoft.com/office/drawing/2014/main" id="{B17FAB2E-CCD9-1673-9AAB-2A2A6349F359}"/>
              </a:ext>
            </a:extLst>
          </p:cNvPr>
          <p:cNvSpPr txBox="1">
            <a:spLocks/>
          </p:cNvSpPr>
          <p:nvPr/>
        </p:nvSpPr>
        <p:spPr>
          <a:xfrm>
            <a:off x="720001" y="672170"/>
            <a:ext cx="3756135" cy="3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285750" indent="-285750" algn="just"/>
            <a:r>
              <a:rPr lang="cs-CZ" sz="1300" dirty="0"/>
              <a:t>1	THY	Poruchy štítné žlázy</a:t>
            </a:r>
          </a:p>
          <a:p>
            <a:pPr marL="285750" indent="-285750" algn="just"/>
            <a:r>
              <a:rPr lang="cs-CZ" sz="1300" dirty="0"/>
              <a:t>2	PSY	Antipsychotika, Alzheimerova choroba, léčba závislostí</a:t>
            </a:r>
          </a:p>
          <a:p>
            <a:pPr marL="285750" indent="-285750" algn="just"/>
            <a:r>
              <a:rPr lang="cs-CZ" sz="1300" dirty="0"/>
              <a:t>3	DEP	Léčba antidepresivy</a:t>
            </a:r>
          </a:p>
          <a:p>
            <a:pPr marL="285750" indent="-285750" algn="just"/>
            <a:r>
              <a:rPr lang="cs-CZ" sz="1300" dirty="0"/>
              <a:t>4	CHO	</a:t>
            </a:r>
            <a:r>
              <a:rPr lang="cs-CZ" sz="1300" dirty="0" err="1"/>
              <a:t>Hypercholesterolémie</a:t>
            </a:r>
            <a:endParaRPr lang="cs-CZ" sz="1300" dirty="0"/>
          </a:p>
          <a:p>
            <a:pPr marL="285750" indent="-285750" algn="just"/>
            <a:r>
              <a:rPr lang="cs-CZ" sz="1300" dirty="0"/>
              <a:t>5	DMH	Diabetes s hypertenzí</a:t>
            </a:r>
          </a:p>
          <a:p>
            <a:pPr marL="285750" indent="-285750" algn="just"/>
            <a:r>
              <a:rPr lang="cs-CZ" sz="1300" dirty="0"/>
              <a:t>6	COP	Těžké astma, chronická obstrukční choroba plic</a:t>
            </a:r>
          </a:p>
          <a:p>
            <a:pPr marL="285750" indent="-285750" algn="just"/>
            <a:r>
              <a:rPr lang="cs-CZ" sz="1300" dirty="0"/>
              <a:t>7	AST	Astma</a:t>
            </a:r>
          </a:p>
          <a:p>
            <a:pPr marL="285750" indent="-285750" algn="just"/>
            <a:r>
              <a:rPr lang="cs-CZ" sz="1300" dirty="0"/>
              <a:t>8	DM2	Diabetes typu II</a:t>
            </a:r>
          </a:p>
          <a:p>
            <a:pPr marL="285750" indent="-285750" algn="just"/>
            <a:r>
              <a:rPr lang="cs-CZ" sz="1300" dirty="0"/>
              <a:t>9	EPI	Epilepsie</a:t>
            </a:r>
          </a:p>
          <a:p>
            <a:pPr marL="285750" indent="-285750" algn="just"/>
            <a:r>
              <a:rPr lang="cs-CZ" sz="1300" dirty="0"/>
              <a:t>10	CRO	Crohnova choroba, </a:t>
            </a:r>
            <a:r>
              <a:rPr lang="cs-CZ" sz="1300" dirty="0" err="1"/>
              <a:t>ulcerozní</a:t>
            </a:r>
            <a:r>
              <a:rPr lang="cs-CZ" sz="1300" dirty="0"/>
              <a:t> kolitida</a:t>
            </a:r>
          </a:p>
          <a:p>
            <a:pPr marL="285750" indent="-285750" algn="just"/>
            <a:r>
              <a:rPr lang="cs-CZ" sz="1300" dirty="0"/>
              <a:t>11	KVS	Srdeční choroby</a:t>
            </a:r>
          </a:p>
          <a:p>
            <a:pPr marL="285750" indent="-285750" algn="just"/>
            <a:r>
              <a:rPr lang="cs-CZ" sz="1300" dirty="0"/>
              <a:t>12	TNF	Chronická zánětlivá onemocnění léčená biologickými léčivými přípravky</a:t>
            </a:r>
          </a:p>
          <a:p>
            <a:pPr marL="285750" indent="-285750" algn="just"/>
            <a:r>
              <a:rPr lang="cs-CZ" sz="1300" dirty="0"/>
              <a:t>13	REU	Revmatické choroby léčené jinak než inhibitory TNF</a:t>
            </a:r>
          </a:p>
          <a:p>
            <a:pPr marL="285750" indent="-285750" algn="just"/>
            <a:r>
              <a:rPr lang="cs-CZ" sz="1300" dirty="0"/>
              <a:t>14	PAR	</a:t>
            </a:r>
            <a:r>
              <a:rPr lang="cs-CZ" sz="1300" dirty="0" err="1"/>
              <a:t>Parkinsova</a:t>
            </a:r>
            <a:r>
              <a:rPr lang="cs-CZ" sz="1300" dirty="0"/>
              <a:t> choroba</a:t>
            </a:r>
          </a:p>
          <a:p>
            <a:pPr marL="285750" indent="-285750" algn="just"/>
            <a:r>
              <a:rPr lang="cs-CZ" sz="1300" dirty="0"/>
              <a:t>15	DM1	Diabetes typu I</a:t>
            </a:r>
          </a:p>
          <a:p>
            <a:pPr marL="285750" indent="-285750" algn="just"/>
            <a:endParaRPr lang="cs-CZ" sz="1300" dirty="0"/>
          </a:p>
        </p:txBody>
      </p:sp>
      <p:sp>
        <p:nvSpPr>
          <p:cNvPr id="10" name="Google Shape;505;p56">
            <a:extLst>
              <a:ext uri="{FF2B5EF4-FFF2-40B4-BE49-F238E27FC236}">
                <a16:creationId xmlns:a16="http://schemas.microsoft.com/office/drawing/2014/main" id="{0F415920-F46F-BA92-869B-D9E89F1A79E5}"/>
              </a:ext>
            </a:extLst>
          </p:cNvPr>
          <p:cNvSpPr txBox="1">
            <a:spLocks/>
          </p:cNvSpPr>
          <p:nvPr/>
        </p:nvSpPr>
        <p:spPr>
          <a:xfrm>
            <a:off x="4667865" y="672170"/>
            <a:ext cx="3756135" cy="35027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285750" indent="-285750" algn="just"/>
            <a:r>
              <a:rPr lang="cs-CZ" sz="1300" dirty="0"/>
              <a:t>16	TRA	Transplantace</a:t>
            </a:r>
          </a:p>
          <a:p>
            <a:pPr marL="285750" indent="-285750" algn="just"/>
            <a:r>
              <a:rPr lang="cs-CZ" sz="1300" dirty="0"/>
              <a:t>17	CFP	Cystická fibróza a onemocnění exokrinní funkce pankreatu</a:t>
            </a:r>
          </a:p>
          <a:p>
            <a:pPr marL="285750" indent="-285750" algn="just"/>
            <a:r>
              <a:rPr lang="cs-CZ" sz="1300" dirty="0"/>
              <a:t>18	CNS	Onemocnění mozku a míchy</a:t>
            </a:r>
          </a:p>
          <a:p>
            <a:pPr marL="285750" indent="-285750" algn="just"/>
            <a:r>
              <a:rPr lang="cs-CZ" sz="1300" dirty="0"/>
              <a:t>19	ONK	Malignity</a:t>
            </a:r>
          </a:p>
          <a:p>
            <a:pPr marL="285750" indent="-285750" algn="just"/>
            <a:r>
              <a:rPr lang="cs-CZ" sz="1300" dirty="0"/>
              <a:t>20	HIV	HIV, AIDS</a:t>
            </a:r>
          </a:p>
          <a:p>
            <a:pPr marL="285750" indent="-285750" algn="just"/>
            <a:r>
              <a:rPr lang="cs-CZ" sz="1300" dirty="0"/>
              <a:t>21	REN	Renální selhání</a:t>
            </a:r>
          </a:p>
          <a:p>
            <a:pPr marL="285750" indent="-285750" algn="just"/>
            <a:r>
              <a:rPr lang="cs-CZ" sz="1300" dirty="0"/>
              <a:t>22	RAS	Léčba růstovým hormonem</a:t>
            </a:r>
          </a:p>
          <a:p>
            <a:pPr marL="285750" indent="-285750" algn="just"/>
            <a:r>
              <a:rPr lang="cs-CZ" sz="1300" dirty="0"/>
              <a:t>23	HOR	Hormonální onkologická léčba</a:t>
            </a:r>
          </a:p>
          <a:p>
            <a:pPr marL="285750" indent="-285750" algn="just"/>
            <a:r>
              <a:rPr lang="cs-CZ" sz="1300" dirty="0"/>
              <a:t>24	NPP	Neuropatická bolest</a:t>
            </a:r>
          </a:p>
          <a:p>
            <a:pPr marL="285750" indent="-285750" algn="just"/>
            <a:r>
              <a:rPr lang="cs-CZ" sz="1300" dirty="0"/>
              <a:t>25	AMG	Akromegalie</a:t>
            </a:r>
          </a:p>
          <a:p>
            <a:pPr marL="285750" indent="-285750" algn="just"/>
            <a:r>
              <a:rPr lang="cs-CZ" sz="1300" dirty="0"/>
              <a:t>26	CAK	Chronická </a:t>
            </a:r>
            <a:r>
              <a:rPr lang="cs-CZ" sz="1300" dirty="0" err="1"/>
              <a:t>antikoagulace</a:t>
            </a:r>
            <a:endParaRPr lang="cs-CZ" sz="1300" dirty="0"/>
          </a:p>
          <a:p>
            <a:pPr marL="285750" indent="-285750" algn="just"/>
            <a:r>
              <a:rPr lang="cs-CZ" sz="1300" dirty="0"/>
              <a:t>27	PAH	Plicní arteriální hypertenze</a:t>
            </a:r>
          </a:p>
          <a:p>
            <a:pPr marL="285750" indent="-285750" algn="just"/>
            <a:r>
              <a:rPr lang="cs-CZ" sz="1300" dirty="0"/>
              <a:t>28	HAR	HIV, AIDS – léčba bez použití </a:t>
            </a:r>
            <a:r>
              <a:rPr lang="cs-CZ" sz="1300" dirty="0" err="1"/>
              <a:t>antiretrovirotik</a:t>
            </a:r>
            <a:endParaRPr lang="cs-CZ" sz="1300" dirty="0"/>
          </a:p>
          <a:p>
            <a:pPr marL="285750" indent="-285750" algn="just"/>
            <a:r>
              <a:rPr lang="cs-CZ" sz="1300" dirty="0"/>
              <a:t>29	IDS	Imunodeficitní syndrom</a:t>
            </a:r>
          </a:p>
          <a:p>
            <a:pPr marL="285750" indent="-285750" algn="just"/>
            <a:r>
              <a:rPr lang="cs-CZ" sz="1300" dirty="0"/>
              <a:t>30	RSK	Těžká roztroušená skleróza</a:t>
            </a:r>
          </a:p>
          <a:p>
            <a:pPr marL="285750" indent="-285750" algn="just"/>
            <a:r>
              <a:rPr lang="cs-CZ" sz="1300" dirty="0"/>
              <a:t>31	MDG	Makulární degenerace</a:t>
            </a:r>
          </a:p>
          <a:p>
            <a:pPr marL="285750" indent="-285750" algn="just"/>
            <a:r>
              <a:rPr lang="cs-CZ" sz="1300" dirty="0"/>
              <a:t>32	MIG	Migréna léčená biologickými léčivými přípravky</a:t>
            </a:r>
          </a:p>
        </p:txBody>
      </p:sp>
    </p:spTree>
    <p:extLst>
      <p:ext uri="{BB962C8B-B14F-4D97-AF65-F5344CB8AC3E}">
        <p14:creationId xmlns:p14="http://schemas.microsoft.com/office/powerpoint/2010/main" val="739651655"/>
      </p:ext>
    </p:extLst>
  </p:cSld>
  <p:clrMapOvr>
    <a:masterClrMapping/>
  </p:clrMapOvr>
  <p:transition spd="med">
    <p:pull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7" name="Google Shape;1057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cs-CZ" sz="2800" dirty="0">
                <a:solidFill>
                  <a:schemeClr val="dk1"/>
                </a:solidFill>
                <a:latin typeface="Sora"/>
              </a:rPr>
              <a:t>Míra čerpání příspěvků zaměřených přímo</a:t>
            </a:r>
            <a:br>
              <a:rPr lang="cs-CZ" sz="2800" dirty="0">
                <a:solidFill>
                  <a:schemeClr val="dk1"/>
                </a:solidFill>
                <a:latin typeface="Sora"/>
              </a:rPr>
            </a:br>
            <a:r>
              <a:rPr lang="cs-CZ" sz="2800" dirty="0">
                <a:solidFill>
                  <a:schemeClr val="dk1"/>
                </a:solidFill>
                <a:latin typeface="Sora"/>
              </a:rPr>
              <a:t>na pacienty s </a:t>
            </a:r>
            <a:r>
              <a:rPr lang="cs-CZ" sz="2800" dirty="0">
                <a:solidFill>
                  <a:schemeClr val="dk1"/>
                </a:solidFill>
                <a:latin typeface="Sora"/>
                <a:sym typeface="Sora"/>
              </a:rPr>
              <a:t>chronickým</a:t>
            </a:r>
            <a:r>
              <a:rPr lang="cs-CZ" sz="2800" dirty="0">
                <a:solidFill>
                  <a:schemeClr val="dk1"/>
                </a:solidFill>
                <a:latin typeface="Sora"/>
              </a:rPr>
              <a:t> onemocněním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09A68B2B-30E5-560A-184D-6310D94A1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83907127"/>
              </p:ext>
            </p:extLst>
          </p:nvPr>
        </p:nvGraphicFramePr>
        <p:xfrm>
          <a:off x="2643425" y="1437968"/>
          <a:ext cx="3857149" cy="303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" name="Google Shape;944;p62">
            <a:extLst>
              <a:ext uri="{FF2B5EF4-FFF2-40B4-BE49-F238E27FC236}">
                <a16:creationId xmlns:a16="http://schemas.microsoft.com/office/drawing/2014/main" id="{7D9AFA58-70B9-A7C4-A4FC-CBEFFCD3BDFC}"/>
              </a:ext>
            </a:extLst>
          </p:cNvPr>
          <p:cNvSpPr txBox="1">
            <a:spLocks/>
          </p:cNvSpPr>
          <p:nvPr/>
        </p:nvSpPr>
        <p:spPr>
          <a:xfrm>
            <a:off x="550575" y="4183525"/>
            <a:ext cx="3409366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Zdravotnické prostředky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dirty="0"/>
              <a:t>Pobyty (léčebné, ozdravné, edukační)</a:t>
            </a:r>
          </a:p>
        </p:txBody>
      </p:sp>
    </p:spTree>
    <p:extLst>
      <p:ext uri="{BB962C8B-B14F-4D97-AF65-F5344CB8AC3E}">
        <p14:creationId xmlns:p14="http://schemas.microsoft.com/office/powerpoint/2010/main" val="3110660858"/>
      </p:ext>
    </p:extLst>
  </p:cSld>
  <p:clrMapOvr>
    <a:masterClrMapping/>
  </p:clrMapOvr>
  <p:transition spd="med">
    <p:pull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1057;p67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algn="ctr"/>
            <a:r>
              <a:rPr lang="cs-CZ" sz="2800" dirty="0">
                <a:solidFill>
                  <a:schemeClr val="dk1"/>
                </a:solidFill>
                <a:latin typeface="Sora"/>
              </a:rPr>
              <a:t>Míra čerpání </a:t>
            </a:r>
            <a:r>
              <a:rPr lang="cs-CZ" dirty="0"/>
              <a:t>jakýchkoliv </a:t>
            </a:r>
            <a:r>
              <a:rPr lang="cs-CZ" sz="2800" dirty="0">
                <a:solidFill>
                  <a:schemeClr val="dk1"/>
                </a:solidFill>
                <a:latin typeface="Sora"/>
              </a:rPr>
              <a:t>příspěvků</a:t>
            </a:r>
            <a:br>
              <a:rPr lang="cs-CZ" sz="2800" dirty="0">
                <a:solidFill>
                  <a:schemeClr val="dk1"/>
                </a:solidFill>
                <a:latin typeface="Sora"/>
              </a:rPr>
            </a:br>
            <a:r>
              <a:rPr lang="cs-CZ" sz="2800" dirty="0">
                <a:solidFill>
                  <a:schemeClr val="dk1"/>
                </a:solidFill>
                <a:latin typeface="Sora"/>
              </a:rPr>
              <a:t>ze strany pacientů s </a:t>
            </a:r>
            <a:r>
              <a:rPr lang="cs-CZ" sz="2800" dirty="0">
                <a:solidFill>
                  <a:schemeClr val="dk1"/>
                </a:solidFill>
                <a:latin typeface="Sora"/>
                <a:sym typeface="Sora"/>
              </a:rPr>
              <a:t>chronickým</a:t>
            </a:r>
            <a:r>
              <a:rPr lang="cs-CZ" sz="2800" dirty="0">
                <a:solidFill>
                  <a:schemeClr val="dk1"/>
                </a:solidFill>
                <a:latin typeface="Sora"/>
              </a:rPr>
              <a:t> onemocněním</a:t>
            </a:r>
          </a:p>
        </p:txBody>
      </p:sp>
      <p:graphicFrame>
        <p:nvGraphicFramePr>
          <p:cNvPr id="5" name="Graf 4">
            <a:extLst>
              <a:ext uri="{FF2B5EF4-FFF2-40B4-BE49-F238E27FC236}">
                <a16:creationId xmlns:a16="http://schemas.microsoft.com/office/drawing/2014/main" id="{09A68B2B-30E5-560A-184D-6310D94A1E4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84896229"/>
              </p:ext>
            </p:extLst>
          </p:nvPr>
        </p:nvGraphicFramePr>
        <p:xfrm>
          <a:off x="2643425" y="1614948"/>
          <a:ext cx="3857149" cy="303190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18929908"/>
      </p:ext>
    </p:extLst>
  </p:cSld>
  <p:clrMapOvr>
    <a:masterClrMapping/>
  </p:clrMapOvr>
  <p:transition spd="med">
    <p:pull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45"/>
          <p:cNvSpPr txBox="1">
            <a:spLocks noGrp="1"/>
          </p:cNvSpPr>
          <p:nvPr>
            <p:ph type="title"/>
          </p:nvPr>
        </p:nvSpPr>
        <p:spPr>
          <a:xfrm>
            <a:off x="1991650" y="1354713"/>
            <a:ext cx="5183700" cy="1729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4400" dirty="0"/>
              <a:t>Děkuji za pozornost!</a:t>
            </a:r>
            <a:endParaRPr sz="4400" dirty="0"/>
          </a:p>
        </p:txBody>
      </p:sp>
      <p:pic>
        <p:nvPicPr>
          <p:cNvPr id="281" name="Google Shape;281;p45"/>
          <p:cNvPicPr preferRelativeResize="0"/>
          <p:nvPr/>
        </p:nvPicPr>
        <p:blipFill rotWithShape="1">
          <a:blip r:embed="rId3">
            <a:alphaModFix/>
          </a:blip>
          <a:srcRect l="60513" t="15763" r="16584" b="61860"/>
          <a:stretch/>
        </p:blipFill>
        <p:spPr>
          <a:xfrm>
            <a:off x="7329925" y="1786975"/>
            <a:ext cx="1094076" cy="106895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2" name="Google Shape;282;p45"/>
          <p:cNvPicPr preferRelativeResize="0"/>
          <p:nvPr/>
        </p:nvPicPr>
        <p:blipFill rotWithShape="1">
          <a:blip r:embed="rId3">
            <a:alphaModFix/>
          </a:blip>
          <a:srcRect l="11567" t="35246" r="65531" b="34727"/>
          <a:stretch/>
        </p:blipFill>
        <p:spPr>
          <a:xfrm>
            <a:off x="581675" y="1675763"/>
            <a:ext cx="1094074" cy="14343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ransition spd="med">
    <p:pull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46"/>
          <p:cNvPicPr preferRelativeResize="0"/>
          <p:nvPr/>
        </p:nvPicPr>
        <p:blipFill rotWithShape="1">
          <a:blip r:embed="rId3">
            <a:alphaModFix/>
          </a:blip>
          <a:srcRect t="12219" r="23171" b="12068"/>
          <a:stretch/>
        </p:blipFill>
        <p:spPr>
          <a:xfrm flipH="1">
            <a:off x="4529577" y="400979"/>
            <a:ext cx="4782524" cy="4713024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46"/>
          <p:cNvSpPr txBox="1">
            <a:spLocks noGrp="1"/>
          </p:cNvSpPr>
          <p:nvPr>
            <p:ph type="title"/>
          </p:nvPr>
        </p:nvSpPr>
        <p:spPr>
          <a:xfrm>
            <a:off x="617361" y="1839825"/>
            <a:ext cx="4483502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Fondy prevence</a:t>
            </a:r>
            <a:endParaRPr dirty="0"/>
          </a:p>
        </p:txBody>
      </p:sp>
      <p:sp>
        <p:nvSpPr>
          <p:cNvPr id="289" name="Google Shape;289;p46"/>
          <p:cNvSpPr txBox="1">
            <a:spLocks noGrp="1"/>
          </p:cNvSpPr>
          <p:nvPr>
            <p:ph type="title" idx="2"/>
          </p:nvPr>
        </p:nvSpPr>
        <p:spPr>
          <a:xfrm>
            <a:off x="720000" y="674750"/>
            <a:ext cx="10569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91" name="Google Shape;291;p46"/>
          <p:cNvSpPr/>
          <p:nvPr/>
        </p:nvSpPr>
        <p:spPr>
          <a:xfrm>
            <a:off x="8042675" y="244299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292" name="Google Shape;292;p46"/>
          <p:cNvCxnSpPr/>
          <p:nvPr/>
        </p:nvCxnSpPr>
        <p:spPr>
          <a:xfrm>
            <a:off x="780087" y="3679913"/>
            <a:ext cx="21375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2653794944"/>
      </p:ext>
    </p:extLst>
  </p:cSld>
  <p:clrMapOvr>
    <a:masterClrMapping/>
  </p:clrMapOvr>
  <p:transition spd="med">
    <p:pull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5" name="Google Shape;1115;p70"/>
          <p:cNvSpPr txBox="1">
            <a:spLocks noGrp="1"/>
          </p:cNvSpPr>
          <p:nvPr>
            <p:ph type="title"/>
          </p:nvPr>
        </p:nvSpPr>
        <p:spPr>
          <a:xfrm>
            <a:off x="718069" y="3235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Fondy zdravotních pojišťoven</a:t>
            </a:r>
            <a:endParaRPr dirty="0"/>
          </a:p>
        </p:txBody>
      </p:sp>
      <p:sp>
        <p:nvSpPr>
          <p:cNvPr id="1116" name="Google Shape;1116;p70"/>
          <p:cNvSpPr txBox="1">
            <a:spLocks noGrp="1"/>
          </p:cNvSpPr>
          <p:nvPr>
            <p:ph type="title" idx="2"/>
          </p:nvPr>
        </p:nvSpPr>
        <p:spPr>
          <a:xfrm>
            <a:off x="110117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Základní fond</a:t>
            </a:r>
            <a:endParaRPr dirty="0"/>
          </a:p>
        </p:txBody>
      </p:sp>
      <p:sp>
        <p:nvSpPr>
          <p:cNvPr id="1118" name="Google Shape;1118;p70"/>
          <p:cNvSpPr txBox="1">
            <a:spLocks noGrp="1"/>
          </p:cNvSpPr>
          <p:nvPr>
            <p:ph type="title" idx="3"/>
          </p:nvPr>
        </p:nvSpPr>
        <p:spPr>
          <a:xfrm>
            <a:off x="3578947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Rezervní fond</a:t>
            </a:r>
            <a:endParaRPr dirty="0"/>
          </a:p>
        </p:txBody>
      </p:sp>
      <p:sp>
        <p:nvSpPr>
          <p:cNvPr id="1120" name="Google Shape;1120;p70"/>
          <p:cNvSpPr txBox="1">
            <a:spLocks noGrp="1"/>
          </p:cNvSpPr>
          <p:nvPr>
            <p:ph type="title" idx="5"/>
          </p:nvPr>
        </p:nvSpPr>
        <p:spPr>
          <a:xfrm>
            <a:off x="110117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Sociální fond</a:t>
            </a:r>
            <a:endParaRPr dirty="0"/>
          </a:p>
        </p:txBody>
      </p:sp>
      <p:sp>
        <p:nvSpPr>
          <p:cNvPr id="1122" name="Google Shape;1122;p70"/>
          <p:cNvSpPr txBox="1">
            <a:spLocks noGrp="1"/>
          </p:cNvSpPr>
          <p:nvPr>
            <p:ph type="title" idx="7"/>
          </p:nvPr>
        </p:nvSpPr>
        <p:spPr>
          <a:xfrm>
            <a:off x="3578947" y="3795402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Fond majetku</a:t>
            </a:r>
            <a:br>
              <a:rPr lang="cs-CZ" dirty="0"/>
            </a:br>
            <a:r>
              <a:rPr lang="cs-CZ" dirty="0"/>
              <a:t>&amp; reprodukce majetku</a:t>
            </a:r>
            <a:endParaRPr dirty="0"/>
          </a:p>
        </p:txBody>
      </p:sp>
      <p:sp>
        <p:nvSpPr>
          <p:cNvPr id="1124" name="Google Shape;1124;p70"/>
          <p:cNvSpPr txBox="1">
            <a:spLocks noGrp="1"/>
          </p:cNvSpPr>
          <p:nvPr>
            <p:ph type="title" idx="9"/>
          </p:nvPr>
        </p:nvSpPr>
        <p:spPr>
          <a:xfrm>
            <a:off x="6056725" y="1844141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Provozní fond</a:t>
            </a:r>
            <a:endParaRPr dirty="0"/>
          </a:p>
        </p:txBody>
      </p:sp>
      <p:sp>
        <p:nvSpPr>
          <p:cNvPr id="1126" name="Google Shape;1126;p70"/>
          <p:cNvSpPr txBox="1">
            <a:spLocks noGrp="1"/>
          </p:cNvSpPr>
          <p:nvPr>
            <p:ph type="title" idx="14"/>
          </p:nvPr>
        </p:nvSpPr>
        <p:spPr>
          <a:xfrm>
            <a:off x="6056725" y="3506153"/>
            <a:ext cx="1986000" cy="416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Fond prevence</a:t>
            </a:r>
            <a:endParaRPr dirty="0"/>
          </a:p>
        </p:txBody>
      </p:sp>
      <p:grpSp>
        <p:nvGrpSpPr>
          <p:cNvPr id="1128" name="Google Shape;1128;p70"/>
          <p:cNvGrpSpPr/>
          <p:nvPr/>
        </p:nvGrpSpPr>
        <p:grpSpPr>
          <a:xfrm>
            <a:off x="1915404" y="3061880"/>
            <a:ext cx="355663" cy="308725"/>
            <a:chOff x="-28462125" y="3199700"/>
            <a:chExt cx="298550" cy="259150"/>
          </a:xfrm>
        </p:grpSpPr>
        <p:sp>
          <p:nvSpPr>
            <p:cNvPr id="1129" name="Google Shape;1129;p70"/>
            <p:cNvSpPr/>
            <p:nvPr/>
          </p:nvSpPr>
          <p:spPr>
            <a:xfrm>
              <a:off x="-28459750" y="3284775"/>
              <a:ext cx="296175" cy="104775"/>
            </a:xfrm>
            <a:custGeom>
              <a:avLst/>
              <a:gdLst/>
              <a:ahLst/>
              <a:cxnLst/>
              <a:rect l="l" t="t" r="r" b="b"/>
              <a:pathLst>
                <a:path w="11847" h="4191" extrusionOk="0">
                  <a:moveTo>
                    <a:pt x="5230" y="0"/>
                  </a:moveTo>
                  <a:cubicBezTo>
                    <a:pt x="5073" y="0"/>
                    <a:pt x="4947" y="63"/>
                    <a:pt x="4915" y="189"/>
                  </a:cubicBezTo>
                  <a:lnTo>
                    <a:pt x="4096" y="2080"/>
                  </a:lnTo>
                  <a:lnTo>
                    <a:pt x="347" y="2080"/>
                  </a:lnTo>
                  <a:cubicBezTo>
                    <a:pt x="158" y="2080"/>
                    <a:pt x="0" y="2237"/>
                    <a:pt x="0" y="2426"/>
                  </a:cubicBezTo>
                  <a:cubicBezTo>
                    <a:pt x="0" y="2615"/>
                    <a:pt x="158" y="2773"/>
                    <a:pt x="347" y="2773"/>
                  </a:cubicBezTo>
                  <a:lnTo>
                    <a:pt x="4316" y="2773"/>
                  </a:lnTo>
                  <a:cubicBezTo>
                    <a:pt x="4411" y="2773"/>
                    <a:pt x="4505" y="2710"/>
                    <a:pt x="4600" y="2584"/>
                  </a:cubicBezTo>
                  <a:lnTo>
                    <a:pt x="5199" y="1292"/>
                  </a:lnTo>
                  <a:lnTo>
                    <a:pt x="6238" y="3970"/>
                  </a:lnTo>
                  <a:cubicBezTo>
                    <a:pt x="6301" y="4096"/>
                    <a:pt x="6396" y="4159"/>
                    <a:pt x="6522" y="4191"/>
                  </a:cubicBezTo>
                  <a:lnTo>
                    <a:pt x="6553" y="4191"/>
                  </a:lnTo>
                  <a:cubicBezTo>
                    <a:pt x="6679" y="4191"/>
                    <a:pt x="6805" y="4127"/>
                    <a:pt x="6868" y="4033"/>
                  </a:cubicBezTo>
                  <a:lnTo>
                    <a:pt x="7624" y="2836"/>
                  </a:lnTo>
                  <a:lnTo>
                    <a:pt x="11500" y="2836"/>
                  </a:lnTo>
                  <a:cubicBezTo>
                    <a:pt x="11689" y="2836"/>
                    <a:pt x="11846" y="2678"/>
                    <a:pt x="11846" y="2458"/>
                  </a:cubicBezTo>
                  <a:cubicBezTo>
                    <a:pt x="11846" y="2269"/>
                    <a:pt x="11689" y="2111"/>
                    <a:pt x="11500" y="2111"/>
                  </a:cubicBezTo>
                  <a:lnTo>
                    <a:pt x="7435" y="2111"/>
                  </a:lnTo>
                  <a:cubicBezTo>
                    <a:pt x="7309" y="2111"/>
                    <a:pt x="7183" y="2206"/>
                    <a:pt x="7120" y="2269"/>
                  </a:cubicBezTo>
                  <a:lnTo>
                    <a:pt x="6648" y="3056"/>
                  </a:lnTo>
                  <a:lnTo>
                    <a:pt x="5545" y="221"/>
                  </a:lnTo>
                  <a:cubicBezTo>
                    <a:pt x="5514" y="95"/>
                    <a:pt x="5388" y="0"/>
                    <a:pt x="523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0" name="Google Shape;1130;p70"/>
            <p:cNvSpPr/>
            <p:nvPr/>
          </p:nvSpPr>
          <p:spPr>
            <a:xfrm>
              <a:off x="-28462125" y="3199700"/>
              <a:ext cx="295400" cy="125275"/>
            </a:xfrm>
            <a:custGeom>
              <a:avLst/>
              <a:gdLst/>
              <a:ahLst/>
              <a:cxnLst/>
              <a:rect l="l" t="t" r="r" b="b"/>
              <a:pathLst>
                <a:path w="11816" h="5011" extrusionOk="0">
                  <a:moveTo>
                    <a:pt x="3151" y="1"/>
                  </a:moveTo>
                  <a:cubicBezTo>
                    <a:pt x="1387" y="1"/>
                    <a:pt x="1" y="1419"/>
                    <a:pt x="1" y="3277"/>
                  </a:cubicBezTo>
                  <a:cubicBezTo>
                    <a:pt x="1" y="3876"/>
                    <a:pt x="158" y="4349"/>
                    <a:pt x="442" y="4821"/>
                  </a:cubicBezTo>
                  <a:lnTo>
                    <a:pt x="3655" y="4821"/>
                  </a:lnTo>
                  <a:lnTo>
                    <a:pt x="4285" y="3340"/>
                  </a:lnTo>
                  <a:cubicBezTo>
                    <a:pt x="4443" y="2994"/>
                    <a:pt x="4821" y="2773"/>
                    <a:pt x="5199" y="2710"/>
                  </a:cubicBezTo>
                  <a:cubicBezTo>
                    <a:pt x="5672" y="2710"/>
                    <a:pt x="6018" y="2994"/>
                    <a:pt x="6176" y="3403"/>
                  </a:cubicBezTo>
                  <a:lnTo>
                    <a:pt x="6806" y="5010"/>
                  </a:lnTo>
                  <a:cubicBezTo>
                    <a:pt x="6963" y="4884"/>
                    <a:pt x="7215" y="4821"/>
                    <a:pt x="7404" y="4821"/>
                  </a:cubicBezTo>
                  <a:lnTo>
                    <a:pt x="11374" y="4821"/>
                  </a:lnTo>
                  <a:cubicBezTo>
                    <a:pt x="11626" y="4349"/>
                    <a:pt x="11815" y="3813"/>
                    <a:pt x="11815" y="3277"/>
                  </a:cubicBezTo>
                  <a:cubicBezTo>
                    <a:pt x="11815" y="1419"/>
                    <a:pt x="10429" y="1"/>
                    <a:pt x="8665" y="1"/>
                  </a:cubicBezTo>
                  <a:cubicBezTo>
                    <a:pt x="7247" y="1"/>
                    <a:pt x="6396" y="977"/>
                    <a:pt x="5924" y="1860"/>
                  </a:cubicBezTo>
                  <a:cubicBezTo>
                    <a:pt x="5451" y="977"/>
                    <a:pt x="4537" y="1"/>
                    <a:pt x="315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1" name="Google Shape;1131;p70"/>
            <p:cNvSpPr/>
            <p:nvPr/>
          </p:nvSpPr>
          <p:spPr>
            <a:xfrm>
              <a:off x="-28405400" y="3360375"/>
              <a:ext cx="186675" cy="98475"/>
            </a:xfrm>
            <a:custGeom>
              <a:avLst/>
              <a:gdLst/>
              <a:ahLst/>
              <a:cxnLst/>
              <a:rect l="l" t="t" r="r" b="b"/>
              <a:pathLst>
                <a:path w="7467" h="3939" extrusionOk="0">
                  <a:moveTo>
                    <a:pt x="2962" y="1"/>
                  </a:moveTo>
                  <a:cubicBezTo>
                    <a:pt x="2773" y="284"/>
                    <a:pt x="2458" y="442"/>
                    <a:pt x="2111" y="442"/>
                  </a:cubicBezTo>
                  <a:lnTo>
                    <a:pt x="0" y="442"/>
                  </a:lnTo>
                  <a:cubicBezTo>
                    <a:pt x="158" y="599"/>
                    <a:pt x="347" y="757"/>
                    <a:pt x="536" y="914"/>
                  </a:cubicBezTo>
                  <a:cubicBezTo>
                    <a:pt x="1449" y="1734"/>
                    <a:pt x="2426" y="2647"/>
                    <a:pt x="3434" y="3813"/>
                  </a:cubicBezTo>
                  <a:cubicBezTo>
                    <a:pt x="3529" y="3907"/>
                    <a:pt x="3592" y="3939"/>
                    <a:pt x="3718" y="3939"/>
                  </a:cubicBezTo>
                  <a:cubicBezTo>
                    <a:pt x="3844" y="3939"/>
                    <a:pt x="3907" y="3907"/>
                    <a:pt x="4001" y="3813"/>
                  </a:cubicBezTo>
                  <a:cubicBezTo>
                    <a:pt x="4978" y="2584"/>
                    <a:pt x="6018" y="1734"/>
                    <a:pt x="6900" y="914"/>
                  </a:cubicBezTo>
                  <a:cubicBezTo>
                    <a:pt x="7120" y="757"/>
                    <a:pt x="7278" y="599"/>
                    <a:pt x="7467" y="442"/>
                  </a:cubicBezTo>
                  <a:lnTo>
                    <a:pt x="5860" y="442"/>
                  </a:lnTo>
                  <a:lnTo>
                    <a:pt x="5293" y="1324"/>
                  </a:lnTo>
                  <a:cubicBezTo>
                    <a:pt x="5104" y="1639"/>
                    <a:pt x="4789" y="1860"/>
                    <a:pt x="4379" y="1860"/>
                  </a:cubicBezTo>
                  <a:lnTo>
                    <a:pt x="4316" y="1860"/>
                  </a:lnTo>
                  <a:cubicBezTo>
                    <a:pt x="3907" y="1797"/>
                    <a:pt x="3592" y="1576"/>
                    <a:pt x="3434" y="1167"/>
                  </a:cubicBezTo>
                  <a:lnTo>
                    <a:pt x="2962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2" name="Google Shape;1132;p70"/>
          <p:cNvGrpSpPr/>
          <p:nvPr/>
        </p:nvGrpSpPr>
        <p:grpSpPr>
          <a:xfrm>
            <a:off x="1924090" y="1342941"/>
            <a:ext cx="299344" cy="351880"/>
            <a:chOff x="-27691025" y="3175300"/>
            <a:chExt cx="251275" cy="295375"/>
          </a:xfrm>
        </p:grpSpPr>
        <p:sp>
          <p:nvSpPr>
            <p:cNvPr id="1133" name="Google Shape;1133;p70"/>
            <p:cNvSpPr/>
            <p:nvPr/>
          </p:nvSpPr>
          <p:spPr>
            <a:xfrm>
              <a:off x="-27492550" y="3298150"/>
              <a:ext cx="18125" cy="18150"/>
            </a:xfrm>
            <a:custGeom>
              <a:avLst/>
              <a:gdLst/>
              <a:ahLst/>
              <a:cxnLst/>
              <a:rect l="l" t="t" r="r" b="b"/>
              <a:pathLst>
                <a:path w="725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cubicBezTo>
                    <a:pt x="599" y="663"/>
                    <a:pt x="725" y="505"/>
                    <a:pt x="725" y="347"/>
                  </a:cubicBezTo>
                  <a:cubicBezTo>
                    <a:pt x="725" y="158"/>
                    <a:pt x="567" y="1"/>
                    <a:pt x="378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4" name="Google Shape;1134;p70"/>
            <p:cNvSpPr/>
            <p:nvPr/>
          </p:nvSpPr>
          <p:spPr>
            <a:xfrm>
              <a:off x="-27613050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347" y="0"/>
                  </a:moveTo>
                  <a:cubicBezTo>
                    <a:pt x="158" y="0"/>
                    <a:pt x="0" y="158"/>
                    <a:pt x="0" y="347"/>
                  </a:cubicBezTo>
                  <a:lnTo>
                    <a:pt x="0" y="1733"/>
                  </a:lnTo>
                  <a:cubicBezTo>
                    <a:pt x="32" y="1922"/>
                    <a:pt x="158" y="2080"/>
                    <a:pt x="347" y="2080"/>
                  </a:cubicBezTo>
                  <a:cubicBezTo>
                    <a:pt x="536" y="2080"/>
                    <a:pt x="693" y="1922"/>
                    <a:pt x="693" y="1733"/>
                  </a:cubicBezTo>
                  <a:lnTo>
                    <a:pt x="693" y="1386"/>
                  </a:lnTo>
                  <a:lnTo>
                    <a:pt x="1040" y="1386"/>
                  </a:lnTo>
                  <a:cubicBezTo>
                    <a:pt x="1260" y="1386"/>
                    <a:pt x="1418" y="1544"/>
                    <a:pt x="1418" y="1733"/>
                  </a:cubicBezTo>
                  <a:lnTo>
                    <a:pt x="1418" y="2899"/>
                  </a:lnTo>
                  <a:cubicBezTo>
                    <a:pt x="1197" y="3025"/>
                    <a:pt x="1040" y="3277"/>
                    <a:pt x="1040" y="3497"/>
                  </a:cubicBezTo>
                  <a:lnTo>
                    <a:pt x="1040" y="4222"/>
                  </a:lnTo>
                  <a:lnTo>
                    <a:pt x="2426" y="4222"/>
                  </a:lnTo>
                  <a:lnTo>
                    <a:pt x="2426" y="3497"/>
                  </a:lnTo>
                  <a:cubicBezTo>
                    <a:pt x="2426" y="3214"/>
                    <a:pt x="2268" y="3025"/>
                    <a:pt x="2079" y="2899"/>
                  </a:cubicBezTo>
                  <a:lnTo>
                    <a:pt x="2079" y="1733"/>
                  </a:lnTo>
                  <a:cubicBezTo>
                    <a:pt x="2079" y="1134"/>
                    <a:pt x="1607" y="693"/>
                    <a:pt x="1040" y="693"/>
                  </a:cubicBezTo>
                  <a:lnTo>
                    <a:pt x="693" y="693"/>
                  </a:lnTo>
                  <a:lnTo>
                    <a:pt x="693" y="347"/>
                  </a:lnTo>
                  <a:cubicBezTo>
                    <a:pt x="693" y="158"/>
                    <a:pt x="536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5" name="Google Shape;1135;p70"/>
            <p:cNvSpPr/>
            <p:nvPr/>
          </p:nvSpPr>
          <p:spPr>
            <a:xfrm>
              <a:off x="-27691025" y="3175300"/>
              <a:ext cx="60650" cy="105550"/>
            </a:xfrm>
            <a:custGeom>
              <a:avLst/>
              <a:gdLst/>
              <a:ahLst/>
              <a:cxnLst/>
              <a:rect l="l" t="t" r="r" b="b"/>
              <a:pathLst>
                <a:path w="2426" h="4222" extrusionOk="0">
                  <a:moveTo>
                    <a:pt x="2079" y="0"/>
                  </a:moveTo>
                  <a:cubicBezTo>
                    <a:pt x="1890" y="0"/>
                    <a:pt x="1733" y="158"/>
                    <a:pt x="1733" y="347"/>
                  </a:cubicBezTo>
                  <a:lnTo>
                    <a:pt x="1733" y="693"/>
                  </a:lnTo>
                  <a:lnTo>
                    <a:pt x="1386" y="693"/>
                  </a:lnTo>
                  <a:cubicBezTo>
                    <a:pt x="788" y="693"/>
                    <a:pt x="347" y="1166"/>
                    <a:pt x="347" y="1733"/>
                  </a:cubicBezTo>
                  <a:lnTo>
                    <a:pt x="347" y="2899"/>
                  </a:lnTo>
                  <a:cubicBezTo>
                    <a:pt x="158" y="3025"/>
                    <a:pt x="0" y="3277"/>
                    <a:pt x="0" y="3497"/>
                  </a:cubicBezTo>
                  <a:lnTo>
                    <a:pt x="0" y="4222"/>
                  </a:lnTo>
                  <a:lnTo>
                    <a:pt x="1386" y="4222"/>
                  </a:lnTo>
                  <a:lnTo>
                    <a:pt x="1386" y="3497"/>
                  </a:lnTo>
                  <a:cubicBezTo>
                    <a:pt x="1386" y="3214"/>
                    <a:pt x="1229" y="3025"/>
                    <a:pt x="1008" y="2899"/>
                  </a:cubicBezTo>
                  <a:lnTo>
                    <a:pt x="1008" y="1733"/>
                  </a:lnTo>
                  <a:cubicBezTo>
                    <a:pt x="1008" y="1544"/>
                    <a:pt x="1166" y="1386"/>
                    <a:pt x="1386" y="1386"/>
                  </a:cubicBezTo>
                  <a:lnTo>
                    <a:pt x="1733" y="1386"/>
                  </a:lnTo>
                  <a:lnTo>
                    <a:pt x="1733" y="1733"/>
                  </a:lnTo>
                  <a:cubicBezTo>
                    <a:pt x="1733" y="1922"/>
                    <a:pt x="1890" y="2080"/>
                    <a:pt x="2079" y="2080"/>
                  </a:cubicBezTo>
                  <a:cubicBezTo>
                    <a:pt x="2268" y="2080"/>
                    <a:pt x="2426" y="1922"/>
                    <a:pt x="2426" y="1733"/>
                  </a:cubicBezTo>
                  <a:lnTo>
                    <a:pt x="2426" y="347"/>
                  </a:lnTo>
                  <a:cubicBezTo>
                    <a:pt x="2426" y="158"/>
                    <a:pt x="2268" y="0"/>
                    <a:pt x="207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6" name="Google Shape;1136;p70"/>
            <p:cNvSpPr/>
            <p:nvPr/>
          </p:nvSpPr>
          <p:spPr>
            <a:xfrm>
              <a:off x="-27691025" y="3263500"/>
              <a:ext cx="251275" cy="207175"/>
            </a:xfrm>
            <a:custGeom>
              <a:avLst/>
              <a:gdLst/>
              <a:ahLst/>
              <a:cxnLst/>
              <a:rect l="l" t="t" r="r" b="b"/>
              <a:pathLst>
                <a:path w="10051" h="8287" extrusionOk="0">
                  <a:moveTo>
                    <a:pt x="8317" y="725"/>
                  </a:moveTo>
                  <a:cubicBezTo>
                    <a:pt x="8885" y="725"/>
                    <a:pt x="9326" y="1198"/>
                    <a:pt x="9326" y="1733"/>
                  </a:cubicBezTo>
                  <a:cubicBezTo>
                    <a:pt x="9326" y="2332"/>
                    <a:pt x="8853" y="2773"/>
                    <a:pt x="8317" y="2773"/>
                  </a:cubicBezTo>
                  <a:cubicBezTo>
                    <a:pt x="7750" y="2773"/>
                    <a:pt x="7278" y="2301"/>
                    <a:pt x="7278" y="1733"/>
                  </a:cubicBezTo>
                  <a:cubicBezTo>
                    <a:pt x="7278" y="1166"/>
                    <a:pt x="7750" y="725"/>
                    <a:pt x="8317" y="725"/>
                  </a:cubicBezTo>
                  <a:close/>
                  <a:moveTo>
                    <a:pt x="8317" y="1"/>
                  </a:moveTo>
                  <a:cubicBezTo>
                    <a:pt x="7372" y="1"/>
                    <a:pt x="6585" y="788"/>
                    <a:pt x="6585" y="1733"/>
                  </a:cubicBezTo>
                  <a:cubicBezTo>
                    <a:pt x="6585" y="2584"/>
                    <a:pt x="7152" y="3277"/>
                    <a:pt x="7939" y="3435"/>
                  </a:cubicBezTo>
                  <a:lnTo>
                    <a:pt x="7939" y="5199"/>
                  </a:lnTo>
                  <a:cubicBezTo>
                    <a:pt x="7939" y="6554"/>
                    <a:pt x="6837" y="7656"/>
                    <a:pt x="5513" y="7656"/>
                  </a:cubicBezTo>
                  <a:cubicBezTo>
                    <a:pt x="4190" y="7656"/>
                    <a:pt x="3088" y="6554"/>
                    <a:pt x="3088" y="5199"/>
                  </a:cubicBezTo>
                  <a:lnTo>
                    <a:pt x="3088" y="4506"/>
                  </a:lnTo>
                  <a:lnTo>
                    <a:pt x="3088" y="4443"/>
                  </a:lnTo>
                  <a:cubicBezTo>
                    <a:pt x="4316" y="4317"/>
                    <a:pt x="5324" y="3309"/>
                    <a:pt x="5482" y="2049"/>
                  </a:cubicBezTo>
                  <a:cubicBezTo>
                    <a:pt x="5513" y="1797"/>
                    <a:pt x="5513" y="1891"/>
                    <a:pt x="5513" y="1355"/>
                  </a:cubicBezTo>
                  <a:lnTo>
                    <a:pt x="4127" y="1355"/>
                  </a:lnTo>
                  <a:cubicBezTo>
                    <a:pt x="4127" y="1607"/>
                    <a:pt x="4127" y="1765"/>
                    <a:pt x="4096" y="2049"/>
                  </a:cubicBezTo>
                  <a:cubicBezTo>
                    <a:pt x="3938" y="2710"/>
                    <a:pt x="3340" y="3088"/>
                    <a:pt x="2741" y="3088"/>
                  </a:cubicBezTo>
                  <a:cubicBezTo>
                    <a:pt x="2174" y="3088"/>
                    <a:pt x="1575" y="2773"/>
                    <a:pt x="1418" y="2049"/>
                  </a:cubicBezTo>
                  <a:cubicBezTo>
                    <a:pt x="1386" y="1828"/>
                    <a:pt x="1386" y="1607"/>
                    <a:pt x="1386" y="1355"/>
                  </a:cubicBezTo>
                  <a:lnTo>
                    <a:pt x="0" y="1355"/>
                  </a:lnTo>
                  <a:cubicBezTo>
                    <a:pt x="0" y="1670"/>
                    <a:pt x="0" y="1733"/>
                    <a:pt x="32" y="2049"/>
                  </a:cubicBezTo>
                  <a:cubicBezTo>
                    <a:pt x="221" y="3277"/>
                    <a:pt x="1166" y="4317"/>
                    <a:pt x="2426" y="4474"/>
                  </a:cubicBezTo>
                  <a:lnTo>
                    <a:pt x="2426" y="5168"/>
                  </a:lnTo>
                  <a:cubicBezTo>
                    <a:pt x="2426" y="5672"/>
                    <a:pt x="2552" y="6144"/>
                    <a:pt x="2804" y="6585"/>
                  </a:cubicBezTo>
                  <a:cubicBezTo>
                    <a:pt x="3308" y="7625"/>
                    <a:pt x="4379" y="8286"/>
                    <a:pt x="5545" y="8286"/>
                  </a:cubicBezTo>
                  <a:cubicBezTo>
                    <a:pt x="7278" y="8286"/>
                    <a:pt x="8664" y="6869"/>
                    <a:pt x="8664" y="5168"/>
                  </a:cubicBezTo>
                  <a:lnTo>
                    <a:pt x="8664" y="3435"/>
                  </a:lnTo>
                  <a:cubicBezTo>
                    <a:pt x="9452" y="3277"/>
                    <a:pt x="10050" y="2584"/>
                    <a:pt x="10050" y="1733"/>
                  </a:cubicBezTo>
                  <a:cubicBezTo>
                    <a:pt x="10050" y="788"/>
                    <a:pt x="9263" y="1"/>
                    <a:pt x="831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37" name="Google Shape;1137;p70"/>
          <p:cNvGrpSpPr/>
          <p:nvPr/>
        </p:nvGrpSpPr>
        <p:grpSpPr>
          <a:xfrm>
            <a:off x="4374076" y="1359617"/>
            <a:ext cx="353757" cy="331241"/>
            <a:chOff x="-25834600" y="3564375"/>
            <a:chExt cx="296950" cy="278050"/>
          </a:xfrm>
        </p:grpSpPr>
        <p:sp>
          <p:nvSpPr>
            <p:cNvPr id="1138" name="Google Shape;1138;p70"/>
            <p:cNvSpPr/>
            <p:nvPr/>
          </p:nvSpPr>
          <p:spPr>
            <a:xfrm>
              <a:off x="-25694400" y="3703775"/>
              <a:ext cx="17350" cy="17375"/>
            </a:xfrm>
            <a:custGeom>
              <a:avLst/>
              <a:gdLst/>
              <a:ahLst/>
              <a:cxnLst/>
              <a:rect l="l" t="t" r="r" b="b"/>
              <a:pathLst>
                <a:path w="694" h="695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694"/>
                    <a:pt x="347" y="694"/>
                  </a:cubicBezTo>
                  <a:cubicBezTo>
                    <a:pt x="536" y="694"/>
                    <a:pt x="693" y="537"/>
                    <a:pt x="693" y="347"/>
                  </a:cubicBezTo>
                  <a:cubicBezTo>
                    <a:pt x="693" y="158"/>
                    <a:pt x="504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9" name="Google Shape;1139;p70"/>
            <p:cNvSpPr/>
            <p:nvPr/>
          </p:nvSpPr>
          <p:spPr>
            <a:xfrm>
              <a:off x="-25591225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37"/>
                    <a:pt x="158" y="726"/>
                    <a:pt x="347" y="726"/>
                  </a:cubicBezTo>
                  <a:lnTo>
                    <a:pt x="1765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6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0" name="Google Shape;1140;p70"/>
            <p:cNvSpPr/>
            <p:nvPr/>
          </p:nvSpPr>
          <p:spPr>
            <a:xfrm>
              <a:off x="-25834600" y="3703775"/>
              <a:ext cx="53575" cy="18150"/>
            </a:xfrm>
            <a:custGeom>
              <a:avLst/>
              <a:gdLst/>
              <a:ahLst/>
              <a:cxnLst/>
              <a:rect l="l" t="t" r="r" b="b"/>
              <a:pathLst>
                <a:path w="2143" h="726" extrusionOk="0">
                  <a:moveTo>
                    <a:pt x="378" y="1"/>
                  </a:moveTo>
                  <a:cubicBezTo>
                    <a:pt x="158" y="1"/>
                    <a:pt x="0" y="158"/>
                    <a:pt x="0" y="347"/>
                  </a:cubicBezTo>
                  <a:cubicBezTo>
                    <a:pt x="0" y="568"/>
                    <a:pt x="158" y="726"/>
                    <a:pt x="378" y="726"/>
                  </a:cubicBezTo>
                  <a:lnTo>
                    <a:pt x="1796" y="726"/>
                  </a:lnTo>
                  <a:cubicBezTo>
                    <a:pt x="1985" y="726"/>
                    <a:pt x="2143" y="568"/>
                    <a:pt x="2143" y="347"/>
                  </a:cubicBezTo>
                  <a:cubicBezTo>
                    <a:pt x="2143" y="158"/>
                    <a:pt x="1985" y="1"/>
                    <a:pt x="1796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1" name="Google Shape;1141;p70"/>
            <p:cNvSpPr/>
            <p:nvPr/>
          </p:nvSpPr>
          <p:spPr>
            <a:xfrm>
              <a:off x="-25695200" y="3564375"/>
              <a:ext cx="17350" cy="52800"/>
            </a:xfrm>
            <a:custGeom>
              <a:avLst/>
              <a:gdLst/>
              <a:ahLst/>
              <a:cxnLst/>
              <a:rect l="l" t="t" r="r" b="b"/>
              <a:pathLst>
                <a:path w="694" h="2112" extrusionOk="0">
                  <a:moveTo>
                    <a:pt x="347" y="1"/>
                  </a:moveTo>
                  <a:cubicBezTo>
                    <a:pt x="158" y="1"/>
                    <a:pt x="1" y="158"/>
                    <a:pt x="1" y="347"/>
                  </a:cubicBezTo>
                  <a:lnTo>
                    <a:pt x="1" y="1765"/>
                  </a:lnTo>
                  <a:cubicBezTo>
                    <a:pt x="1" y="1954"/>
                    <a:pt x="158" y="2111"/>
                    <a:pt x="347" y="2111"/>
                  </a:cubicBezTo>
                  <a:cubicBezTo>
                    <a:pt x="536" y="2111"/>
                    <a:pt x="694" y="1954"/>
                    <a:pt x="694" y="1765"/>
                  </a:cubicBezTo>
                  <a:lnTo>
                    <a:pt x="694" y="347"/>
                  </a:lnTo>
                  <a:cubicBezTo>
                    <a:pt x="694" y="158"/>
                    <a:pt x="536" y="1"/>
                    <a:pt x="347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2" name="Google Shape;1142;p70"/>
            <p:cNvSpPr/>
            <p:nvPr/>
          </p:nvSpPr>
          <p:spPr>
            <a:xfrm>
              <a:off x="-25792850" y="3606125"/>
              <a:ext cx="42550" cy="40975"/>
            </a:xfrm>
            <a:custGeom>
              <a:avLst/>
              <a:gdLst/>
              <a:ahLst/>
              <a:cxnLst/>
              <a:rect l="l" t="t" r="r" b="b"/>
              <a:pathLst>
                <a:path w="1702" h="1639" extrusionOk="0">
                  <a:moveTo>
                    <a:pt x="351" y="0"/>
                  </a:moveTo>
                  <a:cubicBezTo>
                    <a:pt x="260" y="0"/>
                    <a:pt x="173" y="32"/>
                    <a:pt x="126" y="95"/>
                  </a:cubicBezTo>
                  <a:cubicBezTo>
                    <a:pt x="0" y="221"/>
                    <a:pt x="0" y="441"/>
                    <a:pt x="126" y="567"/>
                  </a:cubicBezTo>
                  <a:lnTo>
                    <a:pt x="1103" y="1544"/>
                  </a:lnTo>
                  <a:cubicBezTo>
                    <a:pt x="1166" y="1607"/>
                    <a:pt x="1252" y="1639"/>
                    <a:pt x="1339" y="1639"/>
                  </a:cubicBezTo>
                  <a:cubicBezTo>
                    <a:pt x="1426" y="1639"/>
                    <a:pt x="1512" y="1607"/>
                    <a:pt x="1575" y="1544"/>
                  </a:cubicBezTo>
                  <a:cubicBezTo>
                    <a:pt x="1701" y="1418"/>
                    <a:pt x="1701" y="1198"/>
                    <a:pt x="1575" y="1071"/>
                  </a:cubicBezTo>
                  <a:lnTo>
                    <a:pt x="599" y="95"/>
                  </a:lnTo>
                  <a:cubicBezTo>
                    <a:pt x="536" y="32"/>
                    <a:pt x="441" y="0"/>
                    <a:pt x="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3" name="Google Shape;1143;p70"/>
            <p:cNvSpPr/>
            <p:nvPr/>
          </p:nvSpPr>
          <p:spPr>
            <a:xfrm>
              <a:off x="-25621950" y="3606125"/>
              <a:ext cx="43350" cy="40975"/>
            </a:xfrm>
            <a:custGeom>
              <a:avLst/>
              <a:gdLst/>
              <a:ahLst/>
              <a:cxnLst/>
              <a:rect l="l" t="t" r="r" b="b"/>
              <a:pathLst>
                <a:path w="1734" h="1639" extrusionOk="0">
                  <a:moveTo>
                    <a:pt x="1351" y="0"/>
                  </a:moveTo>
                  <a:cubicBezTo>
                    <a:pt x="1261" y="0"/>
                    <a:pt x="1166" y="32"/>
                    <a:pt x="1103" y="95"/>
                  </a:cubicBezTo>
                  <a:lnTo>
                    <a:pt x="127" y="1071"/>
                  </a:lnTo>
                  <a:cubicBezTo>
                    <a:pt x="1" y="1198"/>
                    <a:pt x="1" y="1418"/>
                    <a:pt x="127" y="1544"/>
                  </a:cubicBezTo>
                  <a:cubicBezTo>
                    <a:pt x="190" y="1607"/>
                    <a:pt x="284" y="1639"/>
                    <a:pt x="375" y="1639"/>
                  </a:cubicBezTo>
                  <a:cubicBezTo>
                    <a:pt x="465" y="1639"/>
                    <a:pt x="552" y="1607"/>
                    <a:pt x="599" y="1544"/>
                  </a:cubicBezTo>
                  <a:lnTo>
                    <a:pt x="1576" y="567"/>
                  </a:lnTo>
                  <a:cubicBezTo>
                    <a:pt x="1733" y="441"/>
                    <a:pt x="1733" y="221"/>
                    <a:pt x="1576" y="95"/>
                  </a:cubicBezTo>
                  <a:cubicBezTo>
                    <a:pt x="1529" y="32"/>
                    <a:pt x="1442" y="0"/>
                    <a:pt x="1351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4" name="Google Shape;1144;p70"/>
            <p:cNvSpPr/>
            <p:nvPr/>
          </p:nvSpPr>
          <p:spPr>
            <a:xfrm>
              <a:off x="-25783400" y="3806975"/>
              <a:ext cx="192200" cy="35450"/>
            </a:xfrm>
            <a:custGeom>
              <a:avLst/>
              <a:gdLst/>
              <a:ahLst/>
              <a:cxnLst/>
              <a:rect l="l" t="t" r="r" b="b"/>
              <a:pathLst>
                <a:path w="7688" h="1418" extrusionOk="0">
                  <a:moveTo>
                    <a:pt x="725" y="0"/>
                  </a:moveTo>
                  <a:cubicBezTo>
                    <a:pt x="315" y="0"/>
                    <a:pt x="0" y="315"/>
                    <a:pt x="0" y="725"/>
                  </a:cubicBezTo>
                  <a:lnTo>
                    <a:pt x="0" y="1071"/>
                  </a:lnTo>
                  <a:cubicBezTo>
                    <a:pt x="0" y="1260"/>
                    <a:pt x="158" y="1418"/>
                    <a:pt x="378" y="1418"/>
                  </a:cubicBezTo>
                  <a:lnTo>
                    <a:pt x="7309" y="1418"/>
                  </a:lnTo>
                  <a:cubicBezTo>
                    <a:pt x="7530" y="1418"/>
                    <a:pt x="7687" y="1260"/>
                    <a:pt x="7687" y="1071"/>
                  </a:cubicBezTo>
                  <a:lnTo>
                    <a:pt x="7687" y="725"/>
                  </a:lnTo>
                  <a:cubicBezTo>
                    <a:pt x="7687" y="315"/>
                    <a:pt x="7372" y="0"/>
                    <a:pt x="699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5" name="Google Shape;1145;p70"/>
            <p:cNvSpPr/>
            <p:nvPr/>
          </p:nvSpPr>
          <p:spPr>
            <a:xfrm>
              <a:off x="-25764500" y="3635275"/>
              <a:ext cx="153600" cy="155175"/>
            </a:xfrm>
            <a:custGeom>
              <a:avLst/>
              <a:gdLst/>
              <a:ahLst/>
              <a:cxnLst/>
              <a:rect l="l" t="t" r="r" b="b"/>
              <a:pathLst>
                <a:path w="6144" h="6207" extrusionOk="0">
                  <a:moveTo>
                    <a:pt x="3025" y="0"/>
                  </a:moveTo>
                  <a:cubicBezTo>
                    <a:pt x="1355" y="0"/>
                    <a:pt x="0" y="1355"/>
                    <a:pt x="0" y="3087"/>
                  </a:cubicBezTo>
                  <a:lnTo>
                    <a:pt x="0" y="6206"/>
                  </a:lnTo>
                  <a:lnTo>
                    <a:pt x="2773" y="6206"/>
                  </a:lnTo>
                  <a:lnTo>
                    <a:pt x="2773" y="4064"/>
                  </a:lnTo>
                  <a:cubicBezTo>
                    <a:pt x="2363" y="3938"/>
                    <a:pt x="2048" y="3560"/>
                    <a:pt x="2048" y="3087"/>
                  </a:cubicBezTo>
                  <a:cubicBezTo>
                    <a:pt x="2048" y="2489"/>
                    <a:pt x="2521" y="2079"/>
                    <a:pt x="3088" y="2079"/>
                  </a:cubicBezTo>
                  <a:cubicBezTo>
                    <a:pt x="3655" y="2079"/>
                    <a:pt x="4096" y="2552"/>
                    <a:pt x="4096" y="3087"/>
                  </a:cubicBezTo>
                  <a:cubicBezTo>
                    <a:pt x="4096" y="3529"/>
                    <a:pt x="3812" y="3938"/>
                    <a:pt x="3403" y="4064"/>
                  </a:cubicBezTo>
                  <a:lnTo>
                    <a:pt x="3403" y="6206"/>
                  </a:lnTo>
                  <a:lnTo>
                    <a:pt x="6144" y="6206"/>
                  </a:lnTo>
                  <a:lnTo>
                    <a:pt x="6144" y="3087"/>
                  </a:lnTo>
                  <a:cubicBezTo>
                    <a:pt x="6144" y="1355"/>
                    <a:pt x="4726" y="0"/>
                    <a:pt x="302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6" name="Google Shape;1146;p70"/>
          <p:cNvGrpSpPr/>
          <p:nvPr/>
        </p:nvGrpSpPr>
        <p:grpSpPr>
          <a:xfrm>
            <a:off x="6904736" y="3050145"/>
            <a:ext cx="228968" cy="350987"/>
            <a:chOff x="-23930925" y="3149300"/>
            <a:chExt cx="192200" cy="294625"/>
          </a:xfrm>
        </p:grpSpPr>
        <p:sp>
          <p:nvSpPr>
            <p:cNvPr id="1147" name="Google Shape;1147;p70"/>
            <p:cNvSpPr/>
            <p:nvPr/>
          </p:nvSpPr>
          <p:spPr>
            <a:xfrm>
              <a:off x="-23930125" y="3149300"/>
              <a:ext cx="191400" cy="35475"/>
            </a:xfrm>
            <a:custGeom>
              <a:avLst/>
              <a:gdLst/>
              <a:ahLst/>
              <a:cxnLst/>
              <a:rect l="l" t="t" r="r" b="b"/>
              <a:pathLst>
                <a:path w="7656" h="1419" extrusionOk="0">
                  <a:moveTo>
                    <a:pt x="1040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1418"/>
                  </a:lnTo>
                  <a:lnTo>
                    <a:pt x="7656" y="1418"/>
                  </a:lnTo>
                  <a:lnTo>
                    <a:pt x="7656" y="1040"/>
                  </a:lnTo>
                  <a:lnTo>
                    <a:pt x="7593" y="1040"/>
                  </a:lnTo>
                  <a:cubicBezTo>
                    <a:pt x="7593" y="442"/>
                    <a:pt x="7120" y="1"/>
                    <a:pt x="6585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8" name="Google Shape;1148;p70"/>
            <p:cNvSpPr/>
            <p:nvPr/>
          </p:nvSpPr>
          <p:spPr>
            <a:xfrm>
              <a:off x="-23878925" y="3237525"/>
              <a:ext cx="86650" cy="86650"/>
            </a:xfrm>
            <a:custGeom>
              <a:avLst/>
              <a:gdLst/>
              <a:ahLst/>
              <a:cxnLst/>
              <a:rect l="l" t="t" r="r" b="b"/>
              <a:pathLst>
                <a:path w="3466" h="3466" extrusionOk="0">
                  <a:moveTo>
                    <a:pt x="1386" y="0"/>
                  </a:moveTo>
                  <a:lnTo>
                    <a:pt x="1386" y="1008"/>
                  </a:lnTo>
                  <a:cubicBezTo>
                    <a:pt x="1386" y="1197"/>
                    <a:pt x="1229" y="1355"/>
                    <a:pt x="1008" y="1355"/>
                  </a:cubicBezTo>
                  <a:lnTo>
                    <a:pt x="0" y="1355"/>
                  </a:lnTo>
                  <a:lnTo>
                    <a:pt x="0" y="2079"/>
                  </a:lnTo>
                  <a:lnTo>
                    <a:pt x="1008" y="2079"/>
                  </a:lnTo>
                  <a:cubicBezTo>
                    <a:pt x="1229" y="2079"/>
                    <a:pt x="1386" y="2237"/>
                    <a:pt x="1386" y="2426"/>
                  </a:cubicBezTo>
                  <a:lnTo>
                    <a:pt x="1386" y="3466"/>
                  </a:lnTo>
                  <a:lnTo>
                    <a:pt x="2079" y="3466"/>
                  </a:lnTo>
                  <a:lnTo>
                    <a:pt x="2079" y="2426"/>
                  </a:lnTo>
                  <a:cubicBezTo>
                    <a:pt x="2079" y="2237"/>
                    <a:pt x="2237" y="2079"/>
                    <a:pt x="2426" y="2079"/>
                  </a:cubicBezTo>
                  <a:lnTo>
                    <a:pt x="3466" y="2079"/>
                  </a:lnTo>
                  <a:lnTo>
                    <a:pt x="3466" y="1355"/>
                  </a:lnTo>
                  <a:lnTo>
                    <a:pt x="2426" y="1355"/>
                  </a:lnTo>
                  <a:cubicBezTo>
                    <a:pt x="2237" y="1355"/>
                    <a:pt x="2079" y="1197"/>
                    <a:pt x="2079" y="1008"/>
                  </a:cubicBezTo>
                  <a:lnTo>
                    <a:pt x="2079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9" name="Google Shape;1149;p70"/>
            <p:cNvSpPr/>
            <p:nvPr/>
          </p:nvSpPr>
          <p:spPr>
            <a:xfrm>
              <a:off x="-23930925" y="3375350"/>
              <a:ext cx="190625" cy="68575"/>
            </a:xfrm>
            <a:custGeom>
              <a:avLst/>
              <a:gdLst/>
              <a:ahLst/>
              <a:cxnLst/>
              <a:rect l="l" t="t" r="r" b="b"/>
              <a:pathLst>
                <a:path w="7625" h="2743" extrusionOk="0">
                  <a:moveTo>
                    <a:pt x="4159" y="694"/>
                  </a:moveTo>
                  <a:cubicBezTo>
                    <a:pt x="4348" y="694"/>
                    <a:pt x="4506" y="851"/>
                    <a:pt x="4506" y="1040"/>
                  </a:cubicBezTo>
                  <a:cubicBezTo>
                    <a:pt x="4506" y="1261"/>
                    <a:pt x="4348" y="1418"/>
                    <a:pt x="4159" y="1418"/>
                  </a:cubicBezTo>
                  <a:lnTo>
                    <a:pt x="3466" y="1418"/>
                  </a:lnTo>
                  <a:cubicBezTo>
                    <a:pt x="3246" y="1418"/>
                    <a:pt x="3088" y="1261"/>
                    <a:pt x="3088" y="1040"/>
                  </a:cubicBezTo>
                  <a:cubicBezTo>
                    <a:pt x="3088" y="851"/>
                    <a:pt x="3246" y="694"/>
                    <a:pt x="3466" y="694"/>
                  </a:cubicBezTo>
                  <a:close/>
                  <a:moveTo>
                    <a:pt x="1" y="0"/>
                  </a:moveTo>
                  <a:lnTo>
                    <a:pt x="1" y="1733"/>
                  </a:lnTo>
                  <a:cubicBezTo>
                    <a:pt x="1" y="2300"/>
                    <a:pt x="473" y="2741"/>
                    <a:pt x="1009" y="2741"/>
                  </a:cubicBezTo>
                  <a:lnTo>
                    <a:pt x="6554" y="2741"/>
                  </a:lnTo>
                  <a:cubicBezTo>
                    <a:pt x="6573" y="2742"/>
                    <a:pt x="6592" y="2743"/>
                    <a:pt x="6610" y="2743"/>
                  </a:cubicBezTo>
                  <a:cubicBezTo>
                    <a:pt x="7182" y="2743"/>
                    <a:pt x="7625" y="2282"/>
                    <a:pt x="7625" y="1733"/>
                  </a:cubicBezTo>
                  <a:lnTo>
                    <a:pt x="7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0" name="Google Shape;1150;p70"/>
            <p:cNvSpPr/>
            <p:nvPr/>
          </p:nvSpPr>
          <p:spPr>
            <a:xfrm>
              <a:off x="-23930925" y="3202075"/>
              <a:ext cx="190625" cy="155975"/>
            </a:xfrm>
            <a:custGeom>
              <a:avLst/>
              <a:gdLst/>
              <a:ahLst/>
              <a:cxnLst/>
              <a:rect l="l" t="t" r="r" b="b"/>
              <a:pathLst>
                <a:path w="7625" h="6239" extrusionOk="0">
                  <a:moveTo>
                    <a:pt x="4506" y="693"/>
                  </a:moveTo>
                  <a:cubicBezTo>
                    <a:pt x="4727" y="693"/>
                    <a:pt x="4884" y="851"/>
                    <a:pt x="4884" y="1040"/>
                  </a:cubicBezTo>
                  <a:lnTo>
                    <a:pt x="4884" y="2080"/>
                  </a:lnTo>
                  <a:lnTo>
                    <a:pt x="5892" y="2080"/>
                  </a:lnTo>
                  <a:cubicBezTo>
                    <a:pt x="6081" y="2080"/>
                    <a:pt x="6239" y="2237"/>
                    <a:pt x="6239" y="2426"/>
                  </a:cubicBezTo>
                  <a:lnTo>
                    <a:pt x="6239" y="3812"/>
                  </a:lnTo>
                  <a:cubicBezTo>
                    <a:pt x="6239" y="4001"/>
                    <a:pt x="6081" y="4159"/>
                    <a:pt x="5892" y="4159"/>
                  </a:cubicBezTo>
                  <a:lnTo>
                    <a:pt x="4884" y="4159"/>
                  </a:lnTo>
                  <a:lnTo>
                    <a:pt x="4884" y="5199"/>
                  </a:lnTo>
                  <a:cubicBezTo>
                    <a:pt x="4884" y="5388"/>
                    <a:pt x="4727" y="5545"/>
                    <a:pt x="4506" y="5545"/>
                  </a:cubicBezTo>
                  <a:lnTo>
                    <a:pt x="3151" y="5545"/>
                  </a:lnTo>
                  <a:cubicBezTo>
                    <a:pt x="2931" y="5545"/>
                    <a:pt x="2773" y="5388"/>
                    <a:pt x="2773" y="5199"/>
                  </a:cubicBezTo>
                  <a:lnTo>
                    <a:pt x="2773" y="4159"/>
                  </a:lnTo>
                  <a:lnTo>
                    <a:pt x="1765" y="4159"/>
                  </a:lnTo>
                  <a:cubicBezTo>
                    <a:pt x="1576" y="4159"/>
                    <a:pt x="1419" y="4001"/>
                    <a:pt x="1419" y="3812"/>
                  </a:cubicBezTo>
                  <a:lnTo>
                    <a:pt x="1419" y="2426"/>
                  </a:lnTo>
                  <a:cubicBezTo>
                    <a:pt x="1419" y="2237"/>
                    <a:pt x="1576" y="2080"/>
                    <a:pt x="1765" y="2080"/>
                  </a:cubicBezTo>
                  <a:lnTo>
                    <a:pt x="2773" y="2080"/>
                  </a:lnTo>
                  <a:lnTo>
                    <a:pt x="2773" y="1040"/>
                  </a:lnTo>
                  <a:cubicBezTo>
                    <a:pt x="2773" y="851"/>
                    <a:pt x="2931" y="693"/>
                    <a:pt x="3151" y="693"/>
                  </a:cubicBezTo>
                  <a:close/>
                  <a:moveTo>
                    <a:pt x="1" y="0"/>
                  </a:moveTo>
                  <a:lnTo>
                    <a:pt x="1" y="6238"/>
                  </a:lnTo>
                  <a:lnTo>
                    <a:pt x="7625" y="6238"/>
                  </a:lnTo>
                  <a:lnTo>
                    <a:pt x="7625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51" name="Google Shape;1151;p70"/>
          <p:cNvGrpSpPr/>
          <p:nvPr/>
        </p:nvGrpSpPr>
        <p:grpSpPr>
          <a:xfrm>
            <a:off x="4396000" y="3017626"/>
            <a:ext cx="351880" cy="352803"/>
            <a:chOff x="-23615075" y="3148525"/>
            <a:chExt cx="295375" cy="296150"/>
          </a:xfrm>
        </p:grpSpPr>
        <p:sp>
          <p:nvSpPr>
            <p:cNvPr id="1152" name="Google Shape;1152;p70"/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3" name="Google Shape;1153;p70"/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4" name="Google Shape;1154;p70"/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5" name="Google Shape;1155;p70"/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56" name="Google Shape;1156;p70"/>
          <p:cNvSpPr/>
          <p:nvPr/>
        </p:nvSpPr>
        <p:spPr>
          <a:xfrm>
            <a:off x="6842327" y="1348360"/>
            <a:ext cx="353786" cy="353757"/>
          </a:xfrm>
          <a:custGeom>
            <a:avLst/>
            <a:gdLst/>
            <a:ahLst/>
            <a:cxnLst/>
            <a:rect l="l" t="t" r="r" b="b"/>
            <a:pathLst>
              <a:path w="11879" h="11878" extrusionOk="0">
                <a:moveTo>
                  <a:pt x="5451" y="6995"/>
                </a:moveTo>
                <a:lnTo>
                  <a:pt x="5451" y="7688"/>
                </a:lnTo>
                <a:lnTo>
                  <a:pt x="4443" y="7688"/>
                </a:lnTo>
                <a:cubicBezTo>
                  <a:pt x="4223" y="7688"/>
                  <a:pt x="4065" y="7530"/>
                  <a:pt x="4065" y="7341"/>
                </a:cubicBezTo>
                <a:cubicBezTo>
                  <a:pt x="4065" y="7152"/>
                  <a:pt x="4223" y="6995"/>
                  <a:pt x="4443" y="6995"/>
                </a:cubicBezTo>
                <a:close/>
                <a:moveTo>
                  <a:pt x="6491" y="8349"/>
                </a:moveTo>
                <a:lnTo>
                  <a:pt x="6491" y="8381"/>
                </a:lnTo>
                <a:cubicBezTo>
                  <a:pt x="6680" y="8381"/>
                  <a:pt x="6837" y="8538"/>
                  <a:pt x="6837" y="8727"/>
                </a:cubicBezTo>
                <a:cubicBezTo>
                  <a:pt x="6837" y="8916"/>
                  <a:pt x="6680" y="9074"/>
                  <a:pt x="6491" y="9074"/>
                </a:cubicBezTo>
                <a:lnTo>
                  <a:pt x="6113" y="9074"/>
                </a:lnTo>
                <a:lnTo>
                  <a:pt x="6113" y="8349"/>
                </a:lnTo>
                <a:close/>
                <a:moveTo>
                  <a:pt x="5451" y="9736"/>
                </a:moveTo>
                <a:lnTo>
                  <a:pt x="5451" y="10460"/>
                </a:lnTo>
                <a:lnTo>
                  <a:pt x="5105" y="10460"/>
                </a:lnTo>
                <a:cubicBezTo>
                  <a:pt x="4916" y="10460"/>
                  <a:pt x="4758" y="10303"/>
                  <a:pt x="4758" y="10114"/>
                </a:cubicBezTo>
                <a:cubicBezTo>
                  <a:pt x="4758" y="9893"/>
                  <a:pt x="4916" y="9736"/>
                  <a:pt x="5105" y="9736"/>
                </a:cubicBezTo>
                <a:close/>
                <a:moveTo>
                  <a:pt x="5861" y="1"/>
                </a:moveTo>
                <a:cubicBezTo>
                  <a:pt x="5262" y="1"/>
                  <a:pt x="4821" y="473"/>
                  <a:pt x="4821" y="1040"/>
                </a:cubicBezTo>
                <a:cubicBezTo>
                  <a:pt x="4821" y="1481"/>
                  <a:pt x="5105" y="1859"/>
                  <a:pt x="5546" y="2017"/>
                </a:cubicBezTo>
                <a:lnTo>
                  <a:pt x="5546" y="3340"/>
                </a:lnTo>
                <a:cubicBezTo>
                  <a:pt x="4441" y="2451"/>
                  <a:pt x="3936" y="2115"/>
                  <a:pt x="3379" y="2115"/>
                </a:cubicBezTo>
                <a:cubicBezTo>
                  <a:pt x="3285" y="2115"/>
                  <a:pt x="3189" y="2125"/>
                  <a:pt x="3088" y="2143"/>
                </a:cubicBezTo>
                <a:cubicBezTo>
                  <a:pt x="2584" y="2237"/>
                  <a:pt x="2301" y="2679"/>
                  <a:pt x="2080" y="3183"/>
                </a:cubicBezTo>
                <a:cubicBezTo>
                  <a:pt x="1734" y="3750"/>
                  <a:pt x="1324" y="4506"/>
                  <a:pt x="221" y="4947"/>
                </a:cubicBezTo>
                <a:cubicBezTo>
                  <a:pt x="64" y="5010"/>
                  <a:pt x="1" y="5167"/>
                  <a:pt x="32" y="5325"/>
                </a:cubicBezTo>
                <a:cubicBezTo>
                  <a:pt x="64" y="5482"/>
                  <a:pt x="190" y="5608"/>
                  <a:pt x="379" y="5608"/>
                </a:cubicBezTo>
                <a:lnTo>
                  <a:pt x="1104" y="5608"/>
                </a:lnTo>
                <a:cubicBezTo>
                  <a:pt x="1104" y="5608"/>
                  <a:pt x="2584" y="5577"/>
                  <a:pt x="3372" y="3750"/>
                </a:cubicBezTo>
                <a:cubicBezTo>
                  <a:pt x="3446" y="3626"/>
                  <a:pt x="3579" y="3541"/>
                  <a:pt x="3724" y="3541"/>
                </a:cubicBezTo>
                <a:cubicBezTo>
                  <a:pt x="3764" y="3541"/>
                  <a:pt x="3804" y="3547"/>
                  <a:pt x="3844" y="3561"/>
                </a:cubicBezTo>
                <a:cubicBezTo>
                  <a:pt x="4002" y="3655"/>
                  <a:pt x="4128" y="3844"/>
                  <a:pt x="4034" y="4033"/>
                </a:cubicBezTo>
                <a:cubicBezTo>
                  <a:pt x="3718" y="4789"/>
                  <a:pt x="3309" y="5293"/>
                  <a:pt x="2868" y="5640"/>
                </a:cubicBezTo>
                <a:lnTo>
                  <a:pt x="3655" y="5640"/>
                </a:lnTo>
                <a:cubicBezTo>
                  <a:pt x="3971" y="5388"/>
                  <a:pt x="4254" y="5010"/>
                  <a:pt x="4254" y="4632"/>
                </a:cubicBezTo>
                <a:cubicBezTo>
                  <a:pt x="4254" y="4443"/>
                  <a:pt x="4412" y="4285"/>
                  <a:pt x="4601" y="4285"/>
                </a:cubicBezTo>
                <a:cubicBezTo>
                  <a:pt x="4790" y="4285"/>
                  <a:pt x="4947" y="4443"/>
                  <a:pt x="4947" y="4632"/>
                </a:cubicBezTo>
                <a:cubicBezTo>
                  <a:pt x="4947" y="5010"/>
                  <a:pt x="4821" y="5388"/>
                  <a:pt x="4601" y="5640"/>
                </a:cubicBezTo>
                <a:lnTo>
                  <a:pt x="5609" y="5640"/>
                </a:lnTo>
                <a:lnTo>
                  <a:pt x="5609" y="6365"/>
                </a:lnTo>
                <a:lnTo>
                  <a:pt x="4601" y="6365"/>
                </a:lnTo>
                <a:cubicBezTo>
                  <a:pt x="4002" y="6365"/>
                  <a:pt x="3561" y="6837"/>
                  <a:pt x="3561" y="7373"/>
                </a:cubicBezTo>
                <a:cubicBezTo>
                  <a:pt x="3561" y="7971"/>
                  <a:pt x="4034" y="8412"/>
                  <a:pt x="4601" y="8412"/>
                </a:cubicBezTo>
                <a:lnTo>
                  <a:pt x="5609" y="8412"/>
                </a:lnTo>
                <a:lnTo>
                  <a:pt x="5609" y="9106"/>
                </a:lnTo>
                <a:lnTo>
                  <a:pt x="5262" y="9106"/>
                </a:lnTo>
                <a:cubicBezTo>
                  <a:pt x="4664" y="9106"/>
                  <a:pt x="4254" y="9578"/>
                  <a:pt x="4254" y="10145"/>
                </a:cubicBezTo>
                <a:cubicBezTo>
                  <a:pt x="4254" y="10744"/>
                  <a:pt x="4727" y="11153"/>
                  <a:pt x="5262" y="11153"/>
                </a:cubicBezTo>
                <a:lnTo>
                  <a:pt x="5609" y="11153"/>
                </a:lnTo>
                <a:lnTo>
                  <a:pt x="5609" y="11531"/>
                </a:lnTo>
                <a:cubicBezTo>
                  <a:pt x="5609" y="11720"/>
                  <a:pt x="5766" y="11878"/>
                  <a:pt x="5987" y="11878"/>
                </a:cubicBezTo>
                <a:cubicBezTo>
                  <a:pt x="6176" y="11878"/>
                  <a:pt x="6333" y="11720"/>
                  <a:pt x="6333" y="11531"/>
                </a:cubicBezTo>
                <a:lnTo>
                  <a:pt x="6333" y="11153"/>
                </a:lnTo>
                <a:lnTo>
                  <a:pt x="6680" y="11153"/>
                </a:lnTo>
                <a:cubicBezTo>
                  <a:pt x="6869" y="11153"/>
                  <a:pt x="7026" y="10996"/>
                  <a:pt x="7026" y="10807"/>
                </a:cubicBezTo>
                <a:cubicBezTo>
                  <a:pt x="7026" y="10618"/>
                  <a:pt x="6869" y="10460"/>
                  <a:pt x="6680" y="10460"/>
                </a:cubicBezTo>
                <a:lnTo>
                  <a:pt x="6333" y="10460"/>
                </a:lnTo>
                <a:lnTo>
                  <a:pt x="6333" y="9736"/>
                </a:lnTo>
                <a:lnTo>
                  <a:pt x="6680" y="9736"/>
                </a:lnTo>
                <a:cubicBezTo>
                  <a:pt x="7279" y="9736"/>
                  <a:pt x="7720" y="9263"/>
                  <a:pt x="7720" y="8727"/>
                </a:cubicBezTo>
                <a:cubicBezTo>
                  <a:pt x="7720" y="8129"/>
                  <a:pt x="7247" y="7688"/>
                  <a:pt x="6680" y="7688"/>
                </a:cubicBezTo>
                <a:lnTo>
                  <a:pt x="6333" y="7688"/>
                </a:lnTo>
                <a:lnTo>
                  <a:pt x="6333" y="6995"/>
                </a:lnTo>
                <a:lnTo>
                  <a:pt x="7342" y="6995"/>
                </a:lnTo>
                <a:cubicBezTo>
                  <a:pt x="7751" y="6995"/>
                  <a:pt x="8098" y="6743"/>
                  <a:pt x="8255" y="6428"/>
                </a:cubicBezTo>
                <a:cubicBezTo>
                  <a:pt x="8066" y="6333"/>
                  <a:pt x="7877" y="6176"/>
                  <a:pt x="7657" y="6018"/>
                </a:cubicBezTo>
                <a:cubicBezTo>
                  <a:pt x="7625" y="6176"/>
                  <a:pt x="7499" y="6270"/>
                  <a:pt x="7310" y="6270"/>
                </a:cubicBezTo>
                <a:lnTo>
                  <a:pt x="6302" y="6270"/>
                </a:lnTo>
                <a:lnTo>
                  <a:pt x="6302" y="5577"/>
                </a:lnTo>
                <a:lnTo>
                  <a:pt x="7310" y="5577"/>
                </a:lnTo>
                <a:cubicBezTo>
                  <a:pt x="7121" y="5262"/>
                  <a:pt x="6963" y="4947"/>
                  <a:pt x="6963" y="4537"/>
                </a:cubicBezTo>
                <a:cubicBezTo>
                  <a:pt x="6963" y="4348"/>
                  <a:pt x="7121" y="4191"/>
                  <a:pt x="7310" y="4191"/>
                </a:cubicBezTo>
                <a:cubicBezTo>
                  <a:pt x="7499" y="4191"/>
                  <a:pt x="7657" y="4348"/>
                  <a:pt x="7657" y="4537"/>
                </a:cubicBezTo>
                <a:cubicBezTo>
                  <a:pt x="7657" y="4978"/>
                  <a:pt x="7940" y="5293"/>
                  <a:pt x="8255" y="5577"/>
                </a:cubicBezTo>
                <a:lnTo>
                  <a:pt x="9043" y="5577"/>
                </a:lnTo>
                <a:cubicBezTo>
                  <a:pt x="8602" y="5230"/>
                  <a:pt x="8224" y="4758"/>
                  <a:pt x="7877" y="3970"/>
                </a:cubicBezTo>
                <a:cubicBezTo>
                  <a:pt x="7783" y="3813"/>
                  <a:pt x="7877" y="3561"/>
                  <a:pt x="8066" y="3498"/>
                </a:cubicBezTo>
                <a:cubicBezTo>
                  <a:pt x="8108" y="3472"/>
                  <a:pt x="8155" y="3461"/>
                  <a:pt x="8203" y="3461"/>
                </a:cubicBezTo>
                <a:cubicBezTo>
                  <a:pt x="8333" y="3461"/>
                  <a:pt x="8470" y="3548"/>
                  <a:pt x="8539" y="3687"/>
                </a:cubicBezTo>
                <a:cubicBezTo>
                  <a:pt x="9326" y="5545"/>
                  <a:pt x="10807" y="5545"/>
                  <a:pt x="10807" y="5545"/>
                </a:cubicBezTo>
                <a:lnTo>
                  <a:pt x="11532" y="5545"/>
                </a:lnTo>
                <a:cubicBezTo>
                  <a:pt x="11689" y="5545"/>
                  <a:pt x="11847" y="5419"/>
                  <a:pt x="11878" y="5262"/>
                </a:cubicBezTo>
                <a:cubicBezTo>
                  <a:pt x="11721" y="5167"/>
                  <a:pt x="11626" y="5010"/>
                  <a:pt x="11469" y="4947"/>
                </a:cubicBezTo>
                <a:cubicBezTo>
                  <a:pt x="10366" y="4506"/>
                  <a:pt x="9988" y="3750"/>
                  <a:pt x="9641" y="3183"/>
                </a:cubicBezTo>
                <a:cubicBezTo>
                  <a:pt x="9358" y="2710"/>
                  <a:pt x="9106" y="2269"/>
                  <a:pt x="8602" y="2143"/>
                </a:cubicBezTo>
                <a:cubicBezTo>
                  <a:pt x="8535" y="2127"/>
                  <a:pt x="8466" y="2119"/>
                  <a:pt x="8393" y="2119"/>
                </a:cubicBezTo>
                <a:cubicBezTo>
                  <a:pt x="7880" y="2119"/>
                  <a:pt x="7197" y="2512"/>
                  <a:pt x="6176" y="3340"/>
                </a:cubicBezTo>
                <a:lnTo>
                  <a:pt x="6176" y="2017"/>
                </a:lnTo>
                <a:cubicBezTo>
                  <a:pt x="6554" y="1859"/>
                  <a:pt x="6869" y="1513"/>
                  <a:pt x="6869" y="1040"/>
                </a:cubicBezTo>
                <a:cubicBezTo>
                  <a:pt x="6869" y="442"/>
                  <a:pt x="6396" y="1"/>
                  <a:pt x="5861" y="1"/>
                </a:cubicBez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251651832"/>
      </p:ext>
    </p:extLst>
  </p:cSld>
  <p:clrMapOvr>
    <a:masterClrMapping/>
  </p:clrMapOvr>
  <p:transition spd="med">
    <p:pull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4" name="Google Shape;504;p56"/>
          <p:cNvSpPr txBox="1">
            <a:spLocks noGrp="1"/>
          </p:cNvSpPr>
          <p:nvPr>
            <p:ph type="title"/>
          </p:nvPr>
        </p:nvSpPr>
        <p:spPr>
          <a:xfrm>
            <a:off x="720000" y="1427700"/>
            <a:ext cx="56574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Fondy prevence</a:t>
            </a:r>
            <a:endParaRPr dirty="0"/>
          </a:p>
        </p:txBody>
      </p:sp>
      <p:sp>
        <p:nvSpPr>
          <p:cNvPr id="505" name="Google Shape;505;p56"/>
          <p:cNvSpPr txBox="1">
            <a:spLocks noGrp="1"/>
          </p:cNvSpPr>
          <p:nvPr>
            <p:ph type="body" idx="1"/>
          </p:nvPr>
        </p:nvSpPr>
        <p:spPr>
          <a:xfrm>
            <a:off x="720000" y="2214000"/>
            <a:ext cx="4665602" cy="202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285750" indent="-285750"/>
            <a:r>
              <a:rPr lang="cs-CZ" b="1" dirty="0"/>
              <a:t>Dobrovolnost</a:t>
            </a:r>
          </a:p>
          <a:p>
            <a:pPr marL="742950" lvl="1" indent="-285750">
              <a:spcBef>
                <a:spcPts val="0"/>
              </a:spcBef>
            </a:pPr>
            <a:r>
              <a:rPr lang="cs-CZ" dirty="0"/>
              <a:t>Z hlediska </a:t>
            </a:r>
            <a:r>
              <a:rPr lang="cs-CZ" b="1" dirty="0"/>
              <a:t>pojišťovny</a:t>
            </a:r>
            <a:r>
              <a:rPr lang="cs-CZ" dirty="0"/>
              <a:t> – zřízení fondu, výše přídělů, stanovení podmínek</a:t>
            </a:r>
          </a:p>
          <a:p>
            <a:pPr marL="742950" lvl="1" indent="-285750">
              <a:spcBef>
                <a:spcPts val="0"/>
              </a:spcBef>
            </a:pPr>
            <a:r>
              <a:rPr lang="cs-CZ" dirty="0"/>
              <a:t>Z hlediska </a:t>
            </a:r>
            <a:r>
              <a:rPr lang="cs-CZ" b="1" dirty="0"/>
              <a:t>pojištěnců</a:t>
            </a:r>
            <a:r>
              <a:rPr lang="cs-CZ" dirty="0"/>
              <a:t> – čerpání příspěvků</a:t>
            </a:r>
          </a:p>
          <a:p>
            <a:pPr marL="285750" indent="-285750"/>
            <a:r>
              <a:rPr lang="cs-CZ" dirty="0"/>
              <a:t>Umožnění částečné </a:t>
            </a:r>
            <a:r>
              <a:rPr lang="cs-CZ" b="1" dirty="0"/>
              <a:t>konkurence</a:t>
            </a:r>
            <a:r>
              <a:rPr lang="cs-CZ" dirty="0"/>
              <a:t> zdravotních pojišťoven</a:t>
            </a:r>
          </a:p>
          <a:p>
            <a:pPr marL="285750" indent="-285750"/>
            <a:r>
              <a:rPr lang="cs-CZ" b="1" dirty="0"/>
              <a:t>Zdroje</a:t>
            </a:r>
            <a:r>
              <a:rPr lang="cs-CZ" dirty="0"/>
              <a:t> fondu</a:t>
            </a:r>
          </a:p>
          <a:p>
            <a:pPr marL="742950" lvl="1" indent="-285750">
              <a:spcBef>
                <a:spcPts val="0"/>
              </a:spcBef>
            </a:pPr>
            <a:r>
              <a:rPr lang="cs-CZ" dirty="0"/>
              <a:t>Příděly ze základního fondu</a:t>
            </a:r>
          </a:p>
          <a:p>
            <a:pPr marL="742950" lvl="1" indent="-285750">
              <a:spcBef>
                <a:spcPts val="0"/>
              </a:spcBef>
            </a:pPr>
            <a:r>
              <a:rPr lang="cs-CZ" dirty="0"/>
              <a:t>Ostatní (např. příjmy z pokut, penále)</a:t>
            </a:r>
          </a:p>
          <a:p>
            <a:pPr marL="285750" indent="-285750"/>
            <a:endParaRPr lang="cs-CZ" dirty="0"/>
          </a:p>
          <a:p>
            <a:pPr marL="285750" indent="-285750"/>
            <a:endParaRPr lang="cs-CZ" dirty="0"/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endParaRPr dirty="0"/>
          </a:p>
        </p:txBody>
      </p:sp>
      <p:sp>
        <p:nvSpPr>
          <p:cNvPr id="506" name="Google Shape;506;p56"/>
          <p:cNvSpPr/>
          <p:nvPr/>
        </p:nvSpPr>
        <p:spPr>
          <a:xfrm>
            <a:off x="5214050" y="4473924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507" name="Google Shape;507;p56"/>
          <p:cNvCxnSpPr/>
          <p:nvPr/>
        </p:nvCxnSpPr>
        <p:spPr>
          <a:xfrm>
            <a:off x="618735" y="2057658"/>
            <a:ext cx="25239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508" name="Google Shape;508;p56"/>
          <p:cNvGrpSpPr/>
          <p:nvPr/>
        </p:nvGrpSpPr>
        <p:grpSpPr>
          <a:xfrm>
            <a:off x="618647" y="1067853"/>
            <a:ext cx="2523598" cy="356601"/>
            <a:chOff x="1524913" y="922950"/>
            <a:chExt cx="6094175" cy="564600"/>
          </a:xfrm>
        </p:grpSpPr>
        <p:cxnSp>
          <p:nvCxnSpPr>
            <p:cNvPr id="509" name="Google Shape;509;p56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10" name="Google Shape;510;p56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11" name="Google Shape;511;p56"/>
          <p:cNvGrpSpPr/>
          <p:nvPr/>
        </p:nvGrpSpPr>
        <p:grpSpPr>
          <a:xfrm>
            <a:off x="7243850" y="1251261"/>
            <a:ext cx="1290179" cy="2640983"/>
            <a:chOff x="8442919" y="4922723"/>
            <a:chExt cx="635650" cy="1301169"/>
          </a:xfrm>
        </p:grpSpPr>
        <p:sp>
          <p:nvSpPr>
            <p:cNvPr id="512" name="Google Shape;512;p56"/>
            <p:cNvSpPr/>
            <p:nvPr/>
          </p:nvSpPr>
          <p:spPr>
            <a:xfrm>
              <a:off x="8649904" y="4922723"/>
              <a:ext cx="383075" cy="344331"/>
            </a:xfrm>
            <a:custGeom>
              <a:avLst/>
              <a:gdLst/>
              <a:ahLst/>
              <a:cxnLst/>
              <a:rect l="l" t="t" r="r" b="b"/>
              <a:pathLst>
                <a:path w="383075" h="344331" extrusionOk="0">
                  <a:moveTo>
                    <a:pt x="367183" y="149320"/>
                  </a:moveTo>
                  <a:cubicBezTo>
                    <a:pt x="356607" y="137541"/>
                    <a:pt x="343710" y="126363"/>
                    <a:pt x="340228" y="110929"/>
                  </a:cubicBezTo>
                  <a:cubicBezTo>
                    <a:pt x="337046" y="96743"/>
                    <a:pt x="342334" y="80836"/>
                    <a:pt x="335112" y="67939"/>
                  </a:cubicBezTo>
                  <a:cubicBezTo>
                    <a:pt x="326170" y="52419"/>
                    <a:pt x="303256" y="50743"/>
                    <a:pt x="292465" y="36384"/>
                  </a:cubicBezTo>
                  <a:cubicBezTo>
                    <a:pt x="287220" y="29462"/>
                    <a:pt x="285544" y="20391"/>
                    <a:pt x="280385" y="13427"/>
                  </a:cubicBezTo>
                  <a:cubicBezTo>
                    <a:pt x="271787" y="1561"/>
                    <a:pt x="254848" y="-1362"/>
                    <a:pt x="240146" y="529"/>
                  </a:cubicBezTo>
                  <a:cubicBezTo>
                    <a:pt x="225443" y="2421"/>
                    <a:pt x="211428" y="7752"/>
                    <a:pt x="196682" y="9128"/>
                  </a:cubicBezTo>
                  <a:cubicBezTo>
                    <a:pt x="176476" y="10804"/>
                    <a:pt x="155540" y="4528"/>
                    <a:pt x="136194" y="10589"/>
                  </a:cubicBezTo>
                  <a:cubicBezTo>
                    <a:pt x="114699" y="17253"/>
                    <a:pt x="102017" y="36384"/>
                    <a:pt x="88302" y="54956"/>
                  </a:cubicBezTo>
                  <a:lnTo>
                    <a:pt x="70418" y="76451"/>
                  </a:lnTo>
                  <a:cubicBezTo>
                    <a:pt x="66764" y="80148"/>
                    <a:pt x="62766" y="83501"/>
                    <a:pt x="58467" y="86468"/>
                  </a:cubicBezTo>
                  <a:cubicBezTo>
                    <a:pt x="50901" y="91498"/>
                    <a:pt x="42174" y="95066"/>
                    <a:pt x="35682" y="101429"/>
                  </a:cubicBezTo>
                  <a:cubicBezTo>
                    <a:pt x="22226" y="115917"/>
                    <a:pt x="23086" y="138530"/>
                    <a:pt x="37574" y="151986"/>
                  </a:cubicBezTo>
                  <a:cubicBezTo>
                    <a:pt x="37961" y="152330"/>
                    <a:pt x="38347" y="152674"/>
                    <a:pt x="38734" y="153018"/>
                  </a:cubicBezTo>
                  <a:cubicBezTo>
                    <a:pt x="22871" y="158692"/>
                    <a:pt x="12596" y="174126"/>
                    <a:pt x="13456" y="190935"/>
                  </a:cubicBezTo>
                  <a:cubicBezTo>
                    <a:pt x="14832" y="199791"/>
                    <a:pt x="17282" y="208475"/>
                    <a:pt x="20721" y="216730"/>
                  </a:cubicBezTo>
                  <a:cubicBezTo>
                    <a:pt x="23516" y="225328"/>
                    <a:pt x="25278" y="234786"/>
                    <a:pt x="21796" y="243083"/>
                  </a:cubicBezTo>
                  <a:cubicBezTo>
                    <a:pt x="18314" y="251380"/>
                    <a:pt x="7867" y="257184"/>
                    <a:pt x="0" y="252842"/>
                  </a:cubicBezTo>
                  <a:cubicBezTo>
                    <a:pt x="3052" y="264621"/>
                    <a:pt x="11264" y="274380"/>
                    <a:pt x="22312" y="279410"/>
                  </a:cubicBezTo>
                  <a:cubicBezTo>
                    <a:pt x="18056" y="283838"/>
                    <a:pt x="12295" y="286460"/>
                    <a:pt x="6190" y="286804"/>
                  </a:cubicBezTo>
                  <a:cubicBezTo>
                    <a:pt x="23128" y="325109"/>
                    <a:pt x="68054" y="344713"/>
                    <a:pt x="109927" y="344326"/>
                  </a:cubicBezTo>
                  <a:cubicBezTo>
                    <a:pt x="151800" y="343939"/>
                    <a:pt x="191609" y="327473"/>
                    <a:pt x="230301" y="311309"/>
                  </a:cubicBezTo>
                  <a:lnTo>
                    <a:pt x="342592" y="280356"/>
                  </a:lnTo>
                  <a:cubicBezTo>
                    <a:pt x="352480" y="277948"/>
                    <a:pt x="356392" y="265868"/>
                    <a:pt x="356092" y="255722"/>
                  </a:cubicBezTo>
                  <a:cubicBezTo>
                    <a:pt x="355790" y="245576"/>
                    <a:pt x="353082" y="235044"/>
                    <a:pt x="356564" y="225629"/>
                  </a:cubicBezTo>
                  <a:cubicBezTo>
                    <a:pt x="361379" y="212732"/>
                    <a:pt x="376383" y="205423"/>
                    <a:pt x="381370" y="192440"/>
                  </a:cubicBezTo>
                  <a:cubicBezTo>
                    <a:pt x="387002" y="177350"/>
                    <a:pt x="377759" y="161100"/>
                    <a:pt x="367183" y="149320"/>
                  </a:cubicBezTo>
                  <a:lnTo>
                    <a:pt x="367183" y="14932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3" name="Google Shape;513;p56"/>
            <p:cNvSpPr/>
            <p:nvPr/>
          </p:nvSpPr>
          <p:spPr>
            <a:xfrm>
              <a:off x="8745681" y="4951111"/>
              <a:ext cx="227053" cy="435871"/>
            </a:xfrm>
            <a:custGeom>
              <a:avLst/>
              <a:gdLst/>
              <a:ahLst/>
              <a:cxnLst/>
              <a:rect l="l" t="t" r="r" b="b"/>
              <a:pathLst>
                <a:path w="227053" h="435871" extrusionOk="0">
                  <a:moveTo>
                    <a:pt x="109503" y="258"/>
                  </a:moveTo>
                  <a:lnTo>
                    <a:pt x="103312" y="0"/>
                  </a:lnTo>
                  <a:cubicBezTo>
                    <a:pt x="36203" y="1032"/>
                    <a:pt x="-382" y="58596"/>
                    <a:pt x="2499" y="125619"/>
                  </a:cubicBezTo>
                  <a:lnTo>
                    <a:pt x="5" y="356479"/>
                  </a:lnTo>
                  <a:cubicBezTo>
                    <a:pt x="-468" y="398265"/>
                    <a:pt x="31861" y="433088"/>
                    <a:pt x="73562" y="435710"/>
                  </a:cubicBezTo>
                  <a:lnTo>
                    <a:pt x="73562" y="435710"/>
                  </a:lnTo>
                  <a:cubicBezTo>
                    <a:pt x="116811" y="438462"/>
                    <a:pt x="154127" y="405617"/>
                    <a:pt x="156878" y="362368"/>
                  </a:cubicBezTo>
                  <a:cubicBezTo>
                    <a:pt x="156878" y="361938"/>
                    <a:pt x="156921" y="361508"/>
                    <a:pt x="156964" y="361079"/>
                  </a:cubicBezTo>
                  <a:cubicBezTo>
                    <a:pt x="157566" y="348955"/>
                    <a:pt x="157996" y="340443"/>
                    <a:pt x="158039" y="340443"/>
                  </a:cubicBezTo>
                  <a:cubicBezTo>
                    <a:pt x="158082" y="340443"/>
                    <a:pt x="222783" y="333220"/>
                    <a:pt x="226351" y="268950"/>
                  </a:cubicBezTo>
                  <a:cubicBezTo>
                    <a:pt x="228071" y="237910"/>
                    <a:pt x="226351" y="173682"/>
                    <a:pt x="224202" y="115559"/>
                  </a:cubicBezTo>
                  <a:cubicBezTo>
                    <a:pt x="221880" y="53093"/>
                    <a:pt x="171925" y="2923"/>
                    <a:pt x="109503" y="258"/>
                  </a:cubicBezTo>
                  <a:lnTo>
                    <a:pt x="109503" y="258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4" name="Google Shape;514;p56"/>
            <p:cNvSpPr/>
            <p:nvPr/>
          </p:nvSpPr>
          <p:spPr>
            <a:xfrm>
              <a:off x="8821049" y="5263223"/>
              <a:ext cx="82670" cy="44893"/>
            </a:xfrm>
            <a:custGeom>
              <a:avLst/>
              <a:gdLst/>
              <a:ahLst/>
              <a:cxnLst/>
              <a:rect l="l" t="t" r="r" b="b"/>
              <a:pathLst>
                <a:path w="82670" h="44893" extrusionOk="0">
                  <a:moveTo>
                    <a:pt x="82671" y="28331"/>
                  </a:moveTo>
                  <a:cubicBezTo>
                    <a:pt x="52964" y="26998"/>
                    <a:pt x="24290" y="17153"/>
                    <a:pt x="0" y="0"/>
                  </a:cubicBezTo>
                  <a:cubicBezTo>
                    <a:pt x="0" y="0"/>
                    <a:pt x="17196" y="47806"/>
                    <a:pt x="81682" y="44753"/>
                  </a:cubicBezTo>
                  <a:lnTo>
                    <a:pt x="82671" y="28331"/>
                  </a:lnTo>
                  <a:lnTo>
                    <a:pt x="82671" y="28331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5" name="Google Shape;515;p56"/>
            <p:cNvSpPr/>
            <p:nvPr/>
          </p:nvSpPr>
          <p:spPr>
            <a:xfrm>
              <a:off x="8924570" y="5109514"/>
              <a:ext cx="18357" cy="17532"/>
            </a:xfrm>
            <a:custGeom>
              <a:avLst/>
              <a:gdLst/>
              <a:ahLst/>
              <a:cxnLst/>
              <a:rect l="l" t="t" r="r" b="b"/>
              <a:pathLst>
                <a:path w="18357" h="17532" extrusionOk="0">
                  <a:moveTo>
                    <a:pt x="18357" y="8616"/>
                  </a:moveTo>
                  <a:cubicBezTo>
                    <a:pt x="18185" y="13602"/>
                    <a:pt x="14101" y="17558"/>
                    <a:pt x="9114" y="17515"/>
                  </a:cubicBezTo>
                  <a:cubicBezTo>
                    <a:pt x="4385" y="17816"/>
                    <a:pt x="301" y="14204"/>
                    <a:pt x="0" y="9432"/>
                  </a:cubicBezTo>
                  <a:lnTo>
                    <a:pt x="0" y="8917"/>
                  </a:lnTo>
                  <a:cubicBezTo>
                    <a:pt x="172" y="3930"/>
                    <a:pt x="4256" y="-26"/>
                    <a:pt x="9243" y="18"/>
                  </a:cubicBezTo>
                  <a:cubicBezTo>
                    <a:pt x="13972" y="-283"/>
                    <a:pt x="18056" y="3328"/>
                    <a:pt x="18357" y="8100"/>
                  </a:cubicBezTo>
                  <a:lnTo>
                    <a:pt x="18357" y="861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6" name="Google Shape;516;p56"/>
            <p:cNvSpPr/>
            <p:nvPr/>
          </p:nvSpPr>
          <p:spPr>
            <a:xfrm>
              <a:off x="8918740" y="5082330"/>
              <a:ext cx="36424" cy="10596"/>
            </a:xfrm>
            <a:custGeom>
              <a:avLst/>
              <a:gdLst/>
              <a:ahLst/>
              <a:cxnLst/>
              <a:rect l="l" t="t" r="r" b="b"/>
              <a:pathLst>
                <a:path w="36424" h="10596" extrusionOk="0">
                  <a:moveTo>
                    <a:pt x="36268" y="10435"/>
                  </a:moveTo>
                  <a:cubicBezTo>
                    <a:pt x="35064" y="11596"/>
                    <a:pt x="28357" y="6136"/>
                    <a:pt x="18470" y="5749"/>
                  </a:cubicBezTo>
                  <a:cubicBezTo>
                    <a:pt x="8581" y="5362"/>
                    <a:pt x="1273" y="10048"/>
                    <a:pt x="112" y="8716"/>
                  </a:cubicBezTo>
                  <a:cubicBezTo>
                    <a:pt x="-403" y="8157"/>
                    <a:pt x="843" y="6050"/>
                    <a:pt x="4111" y="3901"/>
                  </a:cubicBezTo>
                  <a:cubicBezTo>
                    <a:pt x="8495" y="1106"/>
                    <a:pt x="13655" y="-226"/>
                    <a:pt x="18856" y="31"/>
                  </a:cubicBezTo>
                  <a:cubicBezTo>
                    <a:pt x="24015" y="246"/>
                    <a:pt x="28916" y="2095"/>
                    <a:pt x="32957" y="5276"/>
                  </a:cubicBezTo>
                  <a:cubicBezTo>
                    <a:pt x="35923" y="7727"/>
                    <a:pt x="36827" y="9747"/>
                    <a:pt x="36268" y="10435"/>
                  </a:cubicBezTo>
                  <a:lnTo>
                    <a:pt x="36268" y="1043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7" name="Google Shape;517;p56"/>
            <p:cNvSpPr/>
            <p:nvPr/>
          </p:nvSpPr>
          <p:spPr>
            <a:xfrm>
              <a:off x="8830765" y="5109557"/>
              <a:ext cx="18400" cy="17474"/>
            </a:xfrm>
            <a:custGeom>
              <a:avLst/>
              <a:gdLst/>
              <a:ahLst/>
              <a:cxnLst/>
              <a:rect l="l" t="t" r="r" b="b"/>
              <a:pathLst>
                <a:path w="18400" h="17474" extrusionOk="0">
                  <a:moveTo>
                    <a:pt x="18400" y="8573"/>
                  </a:moveTo>
                  <a:cubicBezTo>
                    <a:pt x="18228" y="13559"/>
                    <a:pt x="14101" y="17515"/>
                    <a:pt x="9114" y="17472"/>
                  </a:cubicBezTo>
                  <a:cubicBezTo>
                    <a:pt x="4213" y="17601"/>
                    <a:pt x="129" y="13775"/>
                    <a:pt x="0" y="8874"/>
                  </a:cubicBezTo>
                  <a:lnTo>
                    <a:pt x="0" y="8874"/>
                  </a:lnTo>
                  <a:cubicBezTo>
                    <a:pt x="215" y="3887"/>
                    <a:pt x="4299" y="-26"/>
                    <a:pt x="9286" y="18"/>
                  </a:cubicBezTo>
                  <a:cubicBezTo>
                    <a:pt x="14015" y="-283"/>
                    <a:pt x="18099" y="3328"/>
                    <a:pt x="18400" y="8100"/>
                  </a:cubicBezTo>
                  <a:lnTo>
                    <a:pt x="18400" y="85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8" name="Google Shape;518;p56"/>
            <p:cNvSpPr/>
            <p:nvPr/>
          </p:nvSpPr>
          <p:spPr>
            <a:xfrm>
              <a:off x="8821754" y="5082202"/>
              <a:ext cx="36439" cy="10628"/>
            </a:xfrm>
            <a:custGeom>
              <a:avLst/>
              <a:gdLst/>
              <a:ahLst/>
              <a:cxnLst/>
              <a:rect l="l" t="t" r="r" b="b"/>
              <a:pathLst>
                <a:path w="36439" h="10628" extrusionOk="0">
                  <a:moveTo>
                    <a:pt x="36267" y="10477"/>
                  </a:moveTo>
                  <a:cubicBezTo>
                    <a:pt x="35064" y="11595"/>
                    <a:pt x="28314" y="6178"/>
                    <a:pt x="18469" y="5748"/>
                  </a:cubicBezTo>
                  <a:cubicBezTo>
                    <a:pt x="8625" y="5318"/>
                    <a:pt x="1273" y="10047"/>
                    <a:pt x="113" y="8758"/>
                  </a:cubicBezTo>
                  <a:cubicBezTo>
                    <a:pt x="-404" y="8199"/>
                    <a:pt x="843" y="6049"/>
                    <a:pt x="4110" y="3900"/>
                  </a:cubicBezTo>
                  <a:cubicBezTo>
                    <a:pt x="8539" y="1148"/>
                    <a:pt x="13654" y="-227"/>
                    <a:pt x="18856" y="31"/>
                  </a:cubicBezTo>
                  <a:cubicBezTo>
                    <a:pt x="24015" y="246"/>
                    <a:pt x="28959" y="2094"/>
                    <a:pt x="33000" y="5275"/>
                  </a:cubicBezTo>
                  <a:cubicBezTo>
                    <a:pt x="35924" y="7726"/>
                    <a:pt x="36869" y="9918"/>
                    <a:pt x="36267" y="10477"/>
                  </a:cubicBezTo>
                  <a:lnTo>
                    <a:pt x="36267" y="1047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19" name="Google Shape;519;p56"/>
            <p:cNvSpPr/>
            <p:nvPr/>
          </p:nvSpPr>
          <p:spPr>
            <a:xfrm>
              <a:off x="8889108" y="5087603"/>
              <a:ext cx="26501" cy="83226"/>
            </a:xfrm>
            <a:custGeom>
              <a:avLst/>
              <a:gdLst/>
              <a:ahLst/>
              <a:cxnLst/>
              <a:rect l="l" t="t" r="r" b="b"/>
              <a:pathLst>
                <a:path w="26501" h="83226" extrusionOk="0">
                  <a:moveTo>
                    <a:pt x="1113" y="82503"/>
                  </a:moveTo>
                  <a:cubicBezTo>
                    <a:pt x="6401" y="81127"/>
                    <a:pt x="11818" y="80396"/>
                    <a:pt x="17278" y="80310"/>
                  </a:cubicBezTo>
                  <a:cubicBezTo>
                    <a:pt x="19815" y="80310"/>
                    <a:pt x="22222" y="79752"/>
                    <a:pt x="22738" y="78075"/>
                  </a:cubicBezTo>
                  <a:cubicBezTo>
                    <a:pt x="23039" y="75453"/>
                    <a:pt x="22565" y="72830"/>
                    <a:pt x="21362" y="70508"/>
                  </a:cubicBezTo>
                  <a:lnTo>
                    <a:pt x="14741" y="50948"/>
                  </a:lnTo>
                  <a:cubicBezTo>
                    <a:pt x="5541" y="23176"/>
                    <a:pt x="-993" y="348"/>
                    <a:pt x="124" y="4"/>
                  </a:cubicBezTo>
                  <a:cubicBezTo>
                    <a:pt x="1242" y="-340"/>
                    <a:pt x="9625" y="21886"/>
                    <a:pt x="18782" y="49658"/>
                  </a:cubicBezTo>
                  <a:cubicBezTo>
                    <a:pt x="21018" y="56537"/>
                    <a:pt x="23124" y="63071"/>
                    <a:pt x="25102" y="69305"/>
                  </a:cubicBezTo>
                  <a:cubicBezTo>
                    <a:pt x="26564" y="72400"/>
                    <a:pt x="26908" y="75968"/>
                    <a:pt x="26005" y="79279"/>
                  </a:cubicBezTo>
                  <a:cubicBezTo>
                    <a:pt x="25188" y="81041"/>
                    <a:pt x="23597" y="82331"/>
                    <a:pt x="21706" y="82804"/>
                  </a:cubicBezTo>
                  <a:cubicBezTo>
                    <a:pt x="20287" y="83105"/>
                    <a:pt x="18868" y="83234"/>
                    <a:pt x="17407" y="83191"/>
                  </a:cubicBezTo>
                  <a:cubicBezTo>
                    <a:pt x="7347" y="83320"/>
                    <a:pt x="1113" y="83105"/>
                    <a:pt x="1113" y="82503"/>
                  </a:cubicBezTo>
                  <a:lnTo>
                    <a:pt x="1113" y="8250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0" name="Google Shape;520;p56"/>
            <p:cNvSpPr/>
            <p:nvPr/>
          </p:nvSpPr>
          <p:spPr>
            <a:xfrm>
              <a:off x="8858795" y="5175692"/>
              <a:ext cx="32414" cy="29239"/>
            </a:xfrm>
            <a:custGeom>
              <a:avLst/>
              <a:gdLst/>
              <a:ahLst/>
              <a:cxnLst/>
              <a:rect l="l" t="t" r="r" b="b"/>
              <a:pathLst>
                <a:path w="32414" h="29239" extrusionOk="0">
                  <a:moveTo>
                    <a:pt x="2063" y="2"/>
                  </a:moveTo>
                  <a:cubicBezTo>
                    <a:pt x="3654" y="2"/>
                    <a:pt x="3224" y="10707"/>
                    <a:pt x="12080" y="18746"/>
                  </a:cubicBezTo>
                  <a:cubicBezTo>
                    <a:pt x="20936" y="26785"/>
                    <a:pt x="32372" y="26054"/>
                    <a:pt x="32415" y="27344"/>
                  </a:cubicBezTo>
                  <a:cubicBezTo>
                    <a:pt x="32415" y="28032"/>
                    <a:pt x="29792" y="29322"/>
                    <a:pt x="24934" y="29236"/>
                  </a:cubicBezTo>
                  <a:cubicBezTo>
                    <a:pt x="18572" y="29107"/>
                    <a:pt x="12467" y="26699"/>
                    <a:pt x="7738" y="22486"/>
                  </a:cubicBezTo>
                  <a:cubicBezTo>
                    <a:pt x="3224" y="18488"/>
                    <a:pt x="430" y="12856"/>
                    <a:pt x="0" y="6838"/>
                  </a:cubicBezTo>
                  <a:cubicBezTo>
                    <a:pt x="0" y="2410"/>
                    <a:pt x="1289" y="-84"/>
                    <a:pt x="2063" y="2"/>
                  </a:cubicBezTo>
                  <a:lnTo>
                    <a:pt x="2063" y="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1" name="Google Shape;521;p56"/>
            <p:cNvSpPr/>
            <p:nvPr/>
          </p:nvSpPr>
          <p:spPr>
            <a:xfrm>
              <a:off x="8813825" y="5044197"/>
              <a:ext cx="45403" cy="12330"/>
            </a:xfrm>
            <a:custGeom>
              <a:avLst/>
              <a:gdLst/>
              <a:ahLst/>
              <a:cxnLst/>
              <a:rect l="l" t="t" r="r" b="b"/>
              <a:pathLst>
                <a:path w="45403" h="12330" extrusionOk="0">
                  <a:moveTo>
                    <a:pt x="45314" y="8286"/>
                  </a:moveTo>
                  <a:cubicBezTo>
                    <a:pt x="44196" y="10952"/>
                    <a:pt x="34394" y="9232"/>
                    <a:pt x="22743" y="10135"/>
                  </a:cubicBezTo>
                  <a:cubicBezTo>
                    <a:pt x="11093" y="11038"/>
                    <a:pt x="1549" y="13789"/>
                    <a:pt x="130" y="11339"/>
                  </a:cubicBezTo>
                  <a:cubicBezTo>
                    <a:pt x="-515" y="10135"/>
                    <a:pt x="1248" y="7685"/>
                    <a:pt x="5117" y="5234"/>
                  </a:cubicBezTo>
                  <a:cubicBezTo>
                    <a:pt x="10276" y="2225"/>
                    <a:pt x="16080" y="462"/>
                    <a:pt x="22055" y="118"/>
                  </a:cubicBezTo>
                  <a:cubicBezTo>
                    <a:pt x="28031" y="-355"/>
                    <a:pt x="34007" y="591"/>
                    <a:pt x="39510" y="2956"/>
                  </a:cubicBezTo>
                  <a:cubicBezTo>
                    <a:pt x="43809" y="4890"/>
                    <a:pt x="45872" y="7040"/>
                    <a:pt x="45314" y="828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2" name="Google Shape;522;p56"/>
            <p:cNvSpPr/>
            <p:nvPr/>
          </p:nvSpPr>
          <p:spPr>
            <a:xfrm>
              <a:off x="8918767" y="5048722"/>
              <a:ext cx="33870" cy="11862"/>
            </a:xfrm>
            <a:custGeom>
              <a:avLst/>
              <a:gdLst/>
              <a:ahLst/>
              <a:cxnLst/>
              <a:rect l="l" t="t" r="r" b="b"/>
              <a:pathLst>
                <a:path w="33870" h="11862" extrusionOk="0">
                  <a:moveTo>
                    <a:pt x="33576" y="11026"/>
                  </a:moveTo>
                  <a:cubicBezTo>
                    <a:pt x="31727" y="13175"/>
                    <a:pt x="24978" y="10553"/>
                    <a:pt x="16852" y="10123"/>
                  </a:cubicBezTo>
                  <a:cubicBezTo>
                    <a:pt x="8727" y="9693"/>
                    <a:pt x="1633" y="10983"/>
                    <a:pt x="172" y="8575"/>
                  </a:cubicBezTo>
                  <a:cubicBezTo>
                    <a:pt x="-473" y="7372"/>
                    <a:pt x="688" y="5179"/>
                    <a:pt x="3826" y="3201"/>
                  </a:cubicBezTo>
                  <a:cubicBezTo>
                    <a:pt x="7953" y="751"/>
                    <a:pt x="12768" y="-367"/>
                    <a:pt x="17583" y="106"/>
                  </a:cubicBezTo>
                  <a:cubicBezTo>
                    <a:pt x="22398" y="407"/>
                    <a:pt x="26998" y="2170"/>
                    <a:pt x="30738" y="5179"/>
                  </a:cubicBezTo>
                  <a:cubicBezTo>
                    <a:pt x="33533" y="7630"/>
                    <a:pt x="34392" y="9951"/>
                    <a:pt x="33576" y="1102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3" name="Google Shape;523;p56"/>
            <p:cNvSpPr/>
            <p:nvPr/>
          </p:nvSpPr>
          <p:spPr>
            <a:xfrm>
              <a:off x="8707292" y="5121949"/>
              <a:ext cx="44112" cy="67389"/>
            </a:xfrm>
            <a:custGeom>
              <a:avLst/>
              <a:gdLst/>
              <a:ahLst/>
              <a:cxnLst/>
              <a:rect l="l" t="t" r="r" b="b"/>
              <a:pathLst>
                <a:path w="44112" h="67389" extrusionOk="0">
                  <a:moveTo>
                    <a:pt x="44112" y="2672"/>
                  </a:moveTo>
                  <a:cubicBezTo>
                    <a:pt x="43037" y="2156"/>
                    <a:pt x="477" y="-12289"/>
                    <a:pt x="4" y="31734"/>
                  </a:cubicBezTo>
                  <a:cubicBezTo>
                    <a:pt x="-469" y="75756"/>
                    <a:pt x="43811" y="67158"/>
                    <a:pt x="43897" y="65868"/>
                  </a:cubicBezTo>
                  <a:cubicBezTo>
                    <a:pt x="43983" y="64578"/>
                    <a:pt x="44112" y="2672"/>
                    <a:pt x="44112" y="2672"/>
                  </a:cubicBez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4" name="Google Shape;524;p56"/>
            <p:cNvSpPr/>
            <p:nvPr/>
          </p:nvSpPr>
          <p:spPr>
            <a:xfrm>
              <a:off x="8718382" y="5135877"/>
              <a:ext cx="19595" cy="38545"/>
            </a:xfrm>
            <a:custGeom>
              <a:avLst/>
              <a:gdLst/>
              <a:ahLst/>
              <a:cxnLst/>
              <a:rect l="l" t="t" r="r" b="b"/>
              <a:pathLst>
                <a:path w="19595" h="38545" extrusionOk="0">
                  <a:moveTo>
                    <a:pt x="19566" y="35088"/>
                  </a:moveTo>
                  <a:cubicBezTo>
                    <a:pt x="19566" y="35088"/>
                    <a:pt x="18792" y="35604"/>
                    <a:pt x="17460" y="36206"/>
                  </a:cubicBezTo>
                  <a:cubicBezTo>
                    <a:pt x="15611" y="36937"/>
                    <a:pt x="13591" y="36937"/>
                    <a:pt x="11742" y="36206"/>
                  </a:cubicBezTo>
                  <a:cubicBezTo>
                    <a:pt x="7099" y="34444"/>
                    <a:pt x="3144" y="27006"/>
                    <a:pt x="3144" y="19010"/>
                  </a:cubicBezTo>
                  <a:cubicBezTo>
                    <a:pt x="3058" y="15227"/>
                    <a:pt x="3832" y="11487"/>
                    <a:pt x="5422" y="8047"/>
                  </a:cubicBezTo>
                  <a:cubicBezTo>
                    <a:pt x="6282" y="5253"/>
                    <a:pt x="8431" y="3061"/>
                    <a:pt x="11226" y="2201"/>
                  </a:cubicBezTo>
                  <a:cubicBezTo>
                    <a:pt x="13075" y="1728"/>
                    <a:pt x="14966" y="2631"/>
                    <a:pt x="15740" y="4350"/>
                  </a:cubicBezTo>
                  <a:cubicBezTo>
                    <a:pt x="16342" y="5597"/>
                    <a:pt x="16041" y="6500"/>
                    <a:pt x="16256" y="6543"/>
                  </a:cubicBezTo>
                  <a:cubicBezTo>
                    <a:pt x="16471" y="6586"/>
                    <a:pt x="17202" y="5855"/>
                    <a:pt x="16901" y="4006"/>
                  </a:cubicBezTo>
                  <a:cubicBezTo>
                    <a:pt x="16686" y="2932"/>
                    <a:pt x="16041" y="1943"/>
                    <a:pt x="15181" y="1255"/>
                  </a:cubicBezTo>
                  <a:cubicBezTo>
                    <a:pt x="13977" y="309"/>
                    <a:pt x="12430" y="-164"/>
                    <a:pt x="10882" y="51"/>
                  </a:cubicBezTo>
                  <a:cubicBezTo>
                    <a:pt x="7185" y="739"/>
                    <a:pt x="4132" y="3319"/>
                    <a:pt x="2800" y="6801"/>
                  </a:cubicBezTo>
                  <a:cubicBezTo>
                    <a:pt x="865" y="10584"/>
                    <a:pt x="-81" y="14797"/>
                    <a:pt x="5" y="19053"/>
                  </a:cubicBezTo>
                  <a:cubicBezTo>
                    <a:pt x="5" y="27909"/>
                    <a:pt x="4606" y="36249"/>
                    <a:pt x="10968" y="38184"/>
                  </a:cubicBezTo>
                  <a:cubicBezTo>
                    <a:pt x="13332" y="38915"/>
                    <a:pt x="15912" y="38528"/>
                    <a:pt x="17976" y="37109"/>
                  </a:cubicBezTo>
                  <a:cubicBezTo>
                    <a:pt x="19437" y="36163"/>
                    <a:pt x="19695" y="35175"/>
                    <a:pt x="19566" y="35088"/>
                  </a:cubicBezTo>
                  <a:lnTo>
                    <a:pt x="19566" y="35088"/>
                  </a:lnTo>
                  <a:close/>
                </a:path>
              </a:pathLst>
            </a:custGeom>
            <a:solidFill>
              <a:srgbClr val="EB996E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5" name="Google Shape;525;p56"/>
            <p:cNvSpPr/>
            <p:nvPr/>
          </p:nvSpPr>
          <p:spPr>
            <a:xfrm>
              <a:off x="8729994" y="4934560"/>
              <a:ext cx="212958" cy="222990"/>
            </a:xfrm>
            <a:custGeom>
              <a:avLst/>
              <a:gdLst/>
              <a:ahLst/>
              <a:cxnLst/>
              <a:rect l="l" t="t" r="r" b="b"/>
              <a:pathLst>
                <a:path w="212958" h="222990" extrusionOk="0">
                  <a:moveTo>
                    <a:pt x="19949" y="60961"/>
                  </a:moveTo>
                  <a:cubicBezTo>
                    <a:pt x="26913" y="48364"/>
                    <a:pt x="36715" y="37531"/>
                    <a:pt x="48581" y="29406"/>
                  </a:cubicBezTo>
                  <a:cubicBezTo>
                    <a:pt x="61091" y="18873"/>
                    <a:pt x="75450" y="10748"/>
                    <a:pt x="90926" y="5460"/>
                  </a:cubicBezTo>
                  <a:cubicBezTo>
                    <a:pt x="115302" y="-3095"/>
                    <a:pt x="142085" y="-1548"/>
                    <a:pt x="165301" y="9759"/>
                  </a:cubicBezTo>
                  <a:cubicBezTo>
                    <a:pt x="173684" y="13929"/>
                    <a:pt x="180863" y="20076"/>
                    <a:pt x="186323" y="27686"/>
                  </a:cubicBezTo>
                  <a:cubicBezTo>
                    <a:pt x="202100" y="37488"/>
                    <a:pt x="217792" y="55759"/>
                    <a:pt x="211559" y="59198"/>
                  </a:cubicBezTo>
                  <a:lnTo>
                    <a:pt x="202960" y="49955"/>
                  </a:lnTo>
                  <a:cubicBezTo>
                    <a:pt x="202960" y="49955"/>
                    <a:pt x="199177" y="57822"/>
                    <a:pt x="183228" y="69903"/>
                  </a:cubicBezTo>
                  <a:cubicBezTo>
                    <a:pt x="182884" y="70161"/>
                    <a:pt x="182454" y="70419"/>
                    <a:pt x="182067" y="70634"/>
                  </a:cubicBezTo>
                  <a:cubicBezTo>
                    <a:pt x="180648" y="71665"/>
                    <a:pt x="179100" y="72525"/>
                    <a:pt x="177467" y="73213"/>
                  </a:cubicBezTo>
                  <a:lnTo>
                    <a:pt x="176564" y="73772"/>
                  </a:lnTo>
                  <a:cubicBezTo>
                    <a:pt x="157777" y="80049"/>
                    <a:pt x="145568" y="77512"/>
                    <a:pt x="126867" y="70978"/>
                  </a:cubicBezTo>
                  <a:cubicBezTo>
                    <a:pt x="113969" y="66678"/>
                    <a:pt x="102147" y="59112"/>
                    <a:pt x="89594" y="53781"/>
                  </a:cubicBezTo>
                  <a:cubicBezTo>
                    <a:pt x="78545" y="53781"/>
                    <a:pt x="67841" y="57736"/>
                    <a:pt x="59501" y="65002"/>
                  </a:cubicBezTo>
                  <a:cubicBezTo>
                    <a:pt x="58211" y="66077"/>
                    <a:pt x="56964" y="67323"/>
                    <a:pt x="55889" y="68613"/>
                  </a:cubicBezTo>
                  <a:cubicBezTo>
                    <a:pt x="51676" y="75105"/>
                    <a:pt x="50515" y="83144"/>
                    <a:pt x="52751" y="90581"/>
                  </a:cubicBezTo>
                  <a:cubicBezTo>
                    <a:pt x="54470" y="98062"/>
                    <a:pt x="57910" y="104983"/>
                    <a:pt x="60059" y="112335"/>
                  </a:cubicBezTo>
                  <a:cubicBezTo>
                    <a:pt x="63971" y="125834"/>
                    <a:pt x="63370" y="140192"/>
                    <a:pt x="62725" y="154207"/>
                  </a:cubicBezTo>
                  <a:cubicBezTo>
                    <a:pt x="61822" y="173983"/>
                    <a:pt x="60704" y="194576"/>
                    <a:pt x="50989" y="211772"/>
                  </a:cubicBezTo>
                  <a:cubicBezTo>
                    <a:pt x="46689" y="219854"/>
                    <a:pt x="36586" y="227894"/>
                    <a:pt x="28547" y="219295"/>
                  </a:cubicBezTo>
                  <a:cubicBezTo>
                    <a:pt x="25323" y="215598"/>
                    <a:pt x="23689" y="210740"/>
                    <a:pt x="23990" y="205839"/>
                  </a:cubicBezTo>
                  <a:cubicBezTo>
                    <a:pt x="24549" y="192426"/>
                    <a:pt x="12770" y="186236"/>
                    <a:pt x="6794" y="176520"/>
                  </a:cubicBezTo>
                  <a:cubicBezTo>
                    <a:pt x="2194" y="168222"/>
                    <a:pt x="-84" y="158850"/>
                    <a:pt x="173" y="149349"/>
                  </a:cubicBezTo>
                  <a:cubicBezTo>
                    <a:pt x="-1202" y="118654"/>
                    <a:pt x="5633" y="88131"/>
                    <a:pt x="19949" y="60961"/>
                  </a:cubicBezTo>
                  <a:lnTo>
                    <a:pt x="19949" y="6096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6" name="Google Shape;526;p56"/>
            <p:cNvSpPr/>
            <p:nvPr/>
          </p:nvSpPr>
          <p:spPr>
            <a:xfrm>
              <a:off x="8751404" y="5303334"/>
              <a:ext cx="177560" cy="280514"/>
            </a:xfrm>
            <a:custGeom>
              <a:avLst/>
              <a:gdLst/>
              <a:ahLst/>
              <a:cxnLst/>
              <a:rect l="l" t="t" r="r" b="b"/>
              <a:pathLst>
                <a:path w="177560" h="280514" extrusionOk="0">
                  <a:moveTo>
                    <a:pt x="0" y="0"/>
                  </a:moveTo>
                  <a:cubicBezTo>
                    <a:pt x="0" y="0"/>
                    <a:pt x="52921" y="49095"/>
                    <a:pt x="95568" y="48837"/>
                  </a:cubicBezTo>
                  <a:cubicBezTo>
                    <a:pt x="138215" y="48579"/>
                    <a:pt x="148446" y="26224"/>
                    <a:pt x="148446" y="26224"/>
                  </a:cubicBezTo>
                  <a:lnTo>
                    <a:pt x="172479" y="56791"/>
                  </a:lnTo>
                  <a:cubicBezTo>
                    <a:pt x="172479" y="56791"/>
                    <a:pt x="174714" y="256224"/>
                    <a:pt x="177380" y="259664"/>
                  </a:cubicBezTo>
                  <a:cubicBezTo>
                    <a:pt x="180045" y="263103"/>
                    <a:pt x="152316" y="280514"/>
                    <a:pt x="152316" y="280514"/>
                  </a:cubicBezTo>
                  <a:lnTo>
                    <a:pt x="10791" y="77383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7" name="Google Shape;527;p56"/>
            <p:cNvSpPr/>
            <p:nvPr/>
          </p:nvSpPr>
          <p:spPr>
            <a:xfrm>
              <a:off x="8963606" y="5422676"/>
              <a:ext cx="114220" cy="613304"/>
            </a:xfrm>
            <a:custGeom>
              <a:avLst/>
              <a:gdLst/>
              <a:ahLst/>
              <a:cxnLst/>
              <a:rect l="l" t="t" r="r" b="b"/>
              <a:pathLst>
                <a:path w="114220" h="613304" extrusionOk="0">
                  <a:moveTo>
                    <a:pt x="87529" y="613305"/>
                  </a:moveTo>
                  <a:cubicBezTo>
                    <a:pt x="87529" y="613305"/>
                    <a:pt x="107563" y="606727"/>
                    <a:pt x="113022" y="588155"/>
                  </a:cubicBezTo>
                  <a:cubicBezTo>
                    <a:pt x="118482" y="569583"/>
                    <a:pt x="103521" y="383950"/>
                    <a:pt x="103521" y="383950"/>
                  </a:cubicBezTo>
                  <a:lnTo>
                    <a:pt x="92258" y="372772"/>
                  </a:lnTo>
                  <a:lnTo>
                    <a:pt x="100856" y="365850"/>
                  </a:lnTo>
                  <a:lnTo>
                    <a:pt x="100856" y="306910"/>
                  </a:lnTo>
                  <a:lnTo>
                    <a:pt x="80822" y="182753"/>
                  </a:lnTo>
                  <a:cubicBezTo>
                    <a:pt x="80822" y="182753"/>
                    <a:pt x="61090" y="12209"/>
                    <a:pt x="37144" y="0"/>
                  </a:cubicBezTo>
                  <a:lnTo>
                    <a:pt x="0" y="168867"/>
                  </a:lnTo>
                  <a:lnTo>
                    <a:pt x="27299" y="564897"/>
                  </a:lnTo>
                  <a:lnTo>
                    <a:pt x="87529" y="613305"/>
                  </a:lnTo>
                  <a:lnTo>
                    <a:pt x="87529" y="613305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8" name="Google Shape;528;p56"/>
            <p:cNvSpPr/>
            <p:nvPr/>
          </p:nvSpPr>
          <p:spPr>
            <a:xfrm>
              <a:off x="8591737" y="5287814"/>
              <a:ext cx="429906" cy="936078"/>
            </a:xfrm>
            <a:custGeom>
              <a:avLst/>
              <a:gdLst/>
              <a:ahLst/>
              <a:cxnLst/>
              <a:rect l="l" t="t" r="r" b="b"/>
              <a:pathLst>
                <a:path w="429906" h="936078" extrusionOk="0">
                  <a:moveTo>
                    <a:pt x="308114" y="41701"/>
                  </a:moveTo>
                  <a:lnTo>
                    <a:pt x="308114" y="41701"/>
                  </a:lnTo>
                  <a:lnTo>
                    <a:pt x="310908" y="24505"/>
                  </a:lnTo>
                  <a:cubicBezTo>
                    <a:pt x="317357" y="29535"/>
                    <a:pt x="334467" y="56318"/>
                    <a:pt x="334467" y="56318"/>
                  </a:cubicBezTo>
                  <a:cubicBezTo>
                    <a:pt x="357983" y="76180"/>
                    <a:pt x="407035" y="126393"/>
                    <a:pt x="415935" y="146039"/>
                  </a:cubicBezTo>
                  <a:cubicBezTo>
                    <a:pt x="428832" y="173940"/>
                    <a:pt x="429907" y="302009"/>
                    <a:pt x="429907" y="302009"/>
                  </a:cubicBezTo>
                  <a:lnTo>
                    <a:pt x="423630" y="935434"/>
                  </a:lnTo>
                  <a:lnTo>
                    <a:pt x="0" y="936079"/>
                  </a:lnTo>
                  <a:lnTo>
                    <a:pt x="6835" y="649116"/>
                  </a:lnTo>
                  <a:lnTo>
                    <a:pt x="20291" y="82972"/>
                  </a:lnTo>
                  <a:lnTo>
                    <a:pt x="124286" y="30652"/>
                  </a:lnTo>
                  <a:lnTo>
                    <a:pt x="152144" y="0"/>
                  </a:lnTo>
                  <a:lnTo>
                    <a:pt x="327331" y="285501"/>
                  </a:lnTo>
                  <a:lnTo>
                    <a:pt x="326084" y="93247"/>
                  </a:lnTo>
                  <a:cubicBezTo>
                    <a:pt x="325998" y="74546"/>
                    <a:pt x="319679" y="56404"/>
                    <a:pt x="308114" y="41701"/>
                  </a:cubicBezTo>
                  <a:lnTo>
                    <a:pt x="308114" y="41701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29" name="Google Shape;529;p56"/>
            <p:cNvSpPr/>
            <p:nvPr/>
          </p:nvSpPr>
          <p:spPr>
            <a:xfrm>
              <a:off x="8442919" y="5368851"/>
              <a:ext cx="335826" cy="727100"/>
            </a:xfrm>
            <a:custGeom>
              <a:avLst/>
              <a:gdLst/>
              <a:ahLst/>
              <a:cxnLst/>
              <a:rect l="l" t="t" r="r" b="b"/>
              <a:pathLst>
                <a:path w="335826" h="727100" extrusionOk="0">
                  <a:moveTo>
                    <a:pt x="10216" y="480120"/>
                  </a:moveTo>
                  <a:cubicBezTo>
                    <a:pt x="-790" y="458581"/>
                    <a:pt x="-2983" y="433647"/>
                    <a:pt x="4025" y="410518"/>
                  </a:cubicBezTo>
                  <a:cubicBezTo>
                    <a:pt x="27842" y="330899"/>
                    <a:pt x="101958" y="84477"/>
                    <a:pt x="115457" y="53695"/>
                  </a:cubicBezTo>
                  <a:cubicBezTo>
                    <a:pt x="130288" y="20034"/>
                    <a:pt x="172548" y="0"/>
                    <a:pt x="172548" y="0"/>
                  </a:cubicBezTo>
                  <a:lnTo>
                    <a:pt x="237593" y="170845"/>
                  </a:lnTo>
                  <a:lnTo>
                    <a:pt x="221042" y="250464"/>
                  </a:lnTo>
                  <a:lnTo>
                    <a:pt x="161457" y="420621"/>
                  </a:lnTo>
                  <a:lnTo>
                    <a:pt x="161457" y="420621"/>
                  </a:lnTo>
                  <a:lnTo>
                    <a:pt x="335827" y="624611"/>
                  </a:lnTo>
                  <a:lnTo>
                    <a:pt x="211154" y="727101"/>
                  </a:lnTo>
                  <a:cubicBezTo>
                    <a:pt x="211154" y="727101"/>
                    <a:pt x="23241" y="504839"/>
                    <a:pt x="10559" y="480722"/>
                  </a:cubicBezTo>
                  <a:lnTo>
                    <a:pt x="10216" y="480120"/>
                  </a:lnTo>
                  <a:lnTo>
                    <a:pt x="10216" y="48012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0" name="Google Shape;530;p56"/>
            <p:cNvSpPr/>
            <p:nvPr/>
          </p:nvSpPr>
          <p:spPr>
            <a:xfrm>
              <a:off x="8680857" y="6003351"/>
              <a:ext cx="236530" cy="83914"/>
            </a:xfrm>
            <a:custGeom>
              <a:avLst/>
              <a:gdLst/>
              <a:ahLst/>
              <a:cxnLst/>
              <a:rect l="l" t="t" r="r" b="b"/>
              <a:pathLst>
                <a:path w="236530" h="83914" extrusionOk="0">
                  <a:moveTo>
                    <a:pt x="229871" y="9028"/>
                  </a:moveTo>
                  <a:cubicBezTo>
                    <a:pt x="228539" y="8555"/>
                    <a:pt x="184301" y="16551"/>
                    <a:pt x="175918" y="14359"/>
                  </a:cubicBezTo>
                  <a:cubicBezTo>
                    <a:pt x="160441" y="10060"/>
                    <a:pt x="144621" y="7094"/>
                    <a:pt x="128628" y="5502"/>
                  </a:cubicBezTo>
                  <a:cubicBezTo>
                    <a:pt x="108293" y="3740"/>
                    <a:pt x="85981" y="0"/>
                    <a:pt x="85981" y="0"/>
                  </a:cubicBezTo>
                  <a:lnTo>
                    <a:pt x="0" y="70762"/>
                  </a:lnTo>
                  <a:lnTo>
                    <a:pt x="35381" y="83316"/>
                  </a:lnTo>
                  <a:cubicBezTo>
                    <a:pt x="53738" y="85078"/>
                    <a:pt x="72267" y="82929"/>
                    <a:pt x="89765" y="77125"/>
                  </a:cubicBezTo>
                  <a:cubicBezTo>
                    <a:pt x="121621" y="67409"/>
                    <a:pt x="173338" y="40884"/>
                    <a:pt x="173338" y="40884"/>
                  </a:cubicBezTo>
                  <a:cubicBezTo>
                    <a:pt x="185161" y="41357"/>
                    <a:pt x="196983" y="40755"/>
                    <a:pt x="208720" y="39121"/>
                  </a:cubicBezTo>
                  <a:cubicBezTo>
                    <a:pt x="223724" y="36456"/>
                    <a:pt x="248486" y="16122"/>
                    <a:pt x="229871" y="9028"/>
                  </a:cubicBezTo>
                  <a:lnTo>
                    <a:pt x="229871" y="9028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1" name="Google Shape;531;p56"/>
            <p:cNvSpPr/>
            <p:nvPr/>
          </p:nvSpPr>
          <p:spPr>
            <a:xfrm>
              <a:off x="8919132" y="5552937"/>
              <a:ext cx="10854" cy="670826"/>
            </a:xfrm>
            <a:custGeom>
              <a:avLst/>
              <a:gdLst/>
              <a:ahLst/>
              <a:cxnLst/>
              <a:rect l="l" t="t" r="r" b="b"/>
              <a:pathLst>
                <a:path w="10854" h="670826" extrusionOk="0">
                  <a:moveTo>
                    <a:pt x="6986" y="670827"/>
                  </a:moveTo>
                  <a:cubicBezTo>
                    <a:pt x="6943" y="670268"/>
                    <a:pt x="6943" y="669666"/>
                    <a:pt x="6986" y="669107"/>
                  </a:cubicBezTo>
                  <a:lnTo>
                    <a:pt x="6986" y="644473"/>
                  </a:lnTo>
                  <a:cubicBezTo>
                    <a:pt x="6986" y="627277"/>
                    <a:pt x="7244" y="602815"/>
                    <a:pt x="7416" y="572549"/>
                  </a:cubicBezTo>
                  <a:cubicBezTo>
                    <a:pt x="7846" y="511847"/>
                    <a:pt x="8877" y="427972"/>
                    <a:pt x="8705" y="335327"/>
                  </a:cubicBezTo>
                  <a:cubicBezTo>
                    <a:pt x="8705" y="289026"/>
                    <a:pt x="8189" y="245047"/>
                    <a:pt x="7416" y="204765"/>
                  </a:cubicBezTo>
                  <a:cubicBezTo>
                    <a:pt x="6986" y="184688"/>
                    <a:pt x="6556" y="165600"/>
                    <a:pt x="6126" y="147759"/>
                  </a:cubicBezTo>
                  <a:cubicBezTo>
                    <a:pt x="5696" y="129918"/>
                    <a:pt x="4578" y="113366"/>
                    <a:pt x="3890" y="98191"/>
                  </a:cubicBezTo>
                  <a:cubicBezTo>
                    <a:pt x="2601" y="68097"/>
                    <a:pt x="1526" y="43420"/>
                    <a:pt x="795" y="26353"/>
                  </a:cubicBezTo>
                  <a:cubicBezTo>
                    <a:pt x="494" y="17970"/>
                    <a:pt x="236" y="11392"/>
                    <a:pt x="64" y="6792"/>
                  </a:cubicBezTo>
                  <a:lnTo>
                    <a:pt x="64" y="1719"/>
                  </a:lnTo>
                  <a:cubicBezTo>
                    <a:pt x="-21" y="1161"/>
                    <a:pt x="-21" y="559"/>
                    <a:pt x="64" y="0"/>
                  </a:cubicBezTo>
                  <a:lnTo>
                    <a:pt x="64" y="1719"/>
                  </a:lnTo>
                  <a:cubicBezTo>
                    <a:pt x="64" y="2880"/>
                    <a:pt x="64" y="4643"/>
                    <a:pt x="408" y="6792"/>
                  </a:cubicBezTo>
                  <a:cubicBezTo>
                    <a:pt x="709" y="11350"/>
                    <a:pt x="1096" y="17927"/>
                    <a:pt x="1569" y="26310"/>
                  </a:cubicBezTo>
                  <a:cubicBezTo>
                    <a:pt x="2472" y="43507"/>
                    <a:pt x="3804" y="67882"/>
                    <a:pt x="5395" y="98104"/>
                  </a:cubicBezTo>
                  <a:cubicBezTo>
                    <a:pt x="6169" y="113280"/>
                    <a:pt x="6986" y="129875"/>
                    <a:pt x="7932" y="147716"/>
                  </a:cubicBezTo>
                  <a:cubicBezTo>
                    <a:pt x="8877" y="165557"/>
                    <a:pt x="8877" y="184645"/>
                    <a:pt x="9393" y="204722"/>
                  </a:cubicBezTo>
                  <a:cubicBezTo>
                    <a:pt x="10253" y="244832"/>
                    <a:pt x="10769" y="288983"/>
                    <a:pt x="10855" y="335327"/>
                  </a:cubicBezTo>
                  <a:cubicBezTo>
                    <a:pt x="10855" y="427972"/>
                    <a:pt x="9737" y="511847"/>
                    <a:pt x="8920" y="572549"/>
                  </a:cubicBezTo>
                  <a:cubicBezTo>
                    <a:pt x="8448" y="602643"/>
                    <a:pt x="8061" y="627363"/>
                    <a:pt x="7760" y="644473"/>
                  </a:cubicBezTo>
                  <a:cubicBezTo>
                    <a:pt x="7760" y="652856"/>
                    <a:pt x="7459" y="659434"/>
                    <a:pt x="7373" y="663991"/>
                  </a:cubicBezTo>
                  <a:lnTo>
                    <a:pt x="7373" y="669107"/>
                  </a:lnTo>
                  <a:cubicBezTo>
                    <a:pt x="7287" y="669709"/>
                    <a:pt x="7158" y="670268"/>
                    <a:pt x="6986" y="670827"/>
                  </a:cubicBezTo>
                  <a:lnTo>
                    <a:pt x="6986" y="67082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2" name="Google Shape;532;p56"/>
            <p:cNvSpPr/>
            <p:nvPr/>
          </p:nvSpPr>
          <p:spPr>
            <a:xfrm>
              <a:off x="8716023" y="5318380"/>
              <a:ext cx="206276" cy="293153"/>
            </a:xfrm>
            <a:custGeom>
              <a:avLst/>
              <a:gdLst/>
              <a:ahLst/>
              <a:cxnLst/>
              <a:rect l="l" t="t" r="r" b="b"/>
              <a:pathLst>
                <a:path w="206276" h="293153" extrusionOk="0">
                  <a:moveTo>
                    <a:pt x="0" y="0"/>
                  </a:moveTo>
                  <a:cubicBezTo>
                    <a:pt x="559" y="559"/>
                    <a:pt x="1032" y="1204"/>
                    <a:pt x="1462" y="1892"/>
                  </a:cubicBezTo>
                  <a:lnTo>
                    <a:pt x="5374" y="7652"/>
                  </a:lnTo>
                  <a:cubicBezTo>
                    <a:pt x="8813" y="12854"/>
                    <a:pt x="13671" y="20206"/>
                    <a:pt x="19776" y="29362"/>
                  </a:cubicBezTo>
                  <a:lnTo>
                    <a:pt x="69344" y="105284"/>
                  </a:lnTo>
                  <a:lnTo>
                    <a:pt x="68743" y="104811"/>
                  </a:lnTo>
                  <a:lnTo>
                    <a:pt x="105886" y="114097"/>
                  </a:lnTo>
                  <a:lnTo>
                    <a:pt x="107219" y="114441"/>
                  </a:lnTo>
                  <a:lnTo>
                    <a:pt x="106617" y="115688"/>
                  </a:lnTo>
                  <a:cubicBezTo>
                    <a:pt x="102318" y="123813"/>
                    <a:pt x="98019" y="132325"/>
                    <a:pt x="93720" y="140966"/>
                  </a:cubicBezTo>
                  <a:cubicBezTo>
                    <a:pt x="93075" y="142299"/>
                    <a:pt x="92387" y="143632"/>
                    <a:pt x="91742" y="144836"/>
                  </a:cubicBezTo>
                  <a:lnTo>
                    <a:pt x="91742" y="143675"/>
                  </a:lnTo>
                  <a:lnTo>
                    <a:pt x="173210" y="249346"/>
                  </a:lnTo>
                  <a:cubicBezTo>
                    <a:pt x="183398" y="262759"/>
                    <a:pt x="191696" y="273679"/>
                    <a:pt x="197585" y="281374"/>
                  </a:cubicBezTo>
                  <a:lnTo>
                    <a:pt x="204120" y="289972"/>
                  </a:lnTo>
                  <a:lnTo>
                    <a:pt x="205754" y="292294"/>
                  </a:lnTo>
                  <a:cubicBezTo>
                    <a:pt x="206141" y="292809"/>
                    <a:pt x="206313" y="293110"/>
                    <a:pt x="206270" y="293153"/>
                  </a:cubicBezTo>
                  <a:cubicBezTo>
                    <a:pt x="206011" y="292938"/>
                    <a:pt x="205797" y="292680"/>
                    <a:pt x="205582" y="292422"/>
                  </a:cubicBezTo>
                  <a:lnTo>
                    <a:pt x="203733" y="290273"/>
                  </a:lnTo>
                  <a:lnTo>
                    <a:pt x="196897" y="281675"/>
                  </a:lnTo>
                  <a:lnTo>
                    <a:pt x="171963" y="250034"/>
                  </a:lnTo>
                  <a:lnTo>
                    <a:pt x="89980" y="144750"/>
                  </a:lnTo>
                  <a:lnTo>
                    <a:pt x="89550" y="144191"/>
                  </a:lnTo>
                  <a:lnTo>
                    <a:pt x="89894" y="143589"/>
                  </a:lnTo>
                  <a:cubicBezTo>
                    <a:pt x="90496" y="142342"/>
                    <a:pt x="91184" y="141009"/>
                    <a:pt x="91872" y="139677"/>
                  </a:cubicBezTo>
                  <a:lnTo>
                    <a:pt x="104769" y="114398"/>
                  </a:lnTo>
                  <a:lnTo>
                    <a:pt x="105456" y="115989"/>
                  </a:lnTo>
                  <a:lnTo>
                    <a:pt x="68355" y="106617"/>
                  </a:lnTo>
                  <a:lnTo>
                    <a:pt x="67925" y="106617"/>
                  </a:lnTo>
                  <a:lnTo>
                    <a:pt x="67710" y="106273"/>
                  </a:lnTo>
                  <a:lnTo>
                    <a:pt x="18787" y="29921"/>
                  </a:lnTo>
                  <a:lnTo>
                    <a:pt x="4901" y="7867"/>
                  </a:lnTo>
                  <a:lnTo>
                    <a:pt x="1290" y="1977"/>
                  </a:lnTo>
                  <a:cubicBezTo>
                    <a:pt x="817" y="1333"/>
                    <a:pt x="387" y="688"/>
                    <a:pt x="0" y="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3" name="Google Shape;533;p56"/>
            <p:cNvSpPr/>
            <p:nvPr/>
          </p:nvSpPr>
          <p:spPr>
            <a:xfrm>
              <a:off x="8922077" y="5343818"/>
              <a:ext cx="38046" cy="267845"/>
            </a:xfrm>
            <a:custGeom>
              <a:avLst/>
              <a:gdLst/>
              <a:ahLst/>
              <a:cxnLst/>
              <a:rect l="l" t="t" r="r" b="b"/>
              <a:pathLst>
                <a:path w="38046" h="267845" extrusionOk="0">
                  <a:moveTo>
                    <a:pt x="0" y="267845"/>
                  </a:moveTo>
                  <a:cubicBezTo>
                    <a:pt x="215" y="266856"/>
                    <a:pt x="516" y="265868"/>
                    <a:pt x="946" y="264965"/>
                  </a:cubicBezTo>
                  <a:cubicBezTo>
                    <a:pt x="1591" y="263116"/>
                    <a:pt x="2794" y="260666"/>
                    <a:pt x="3998" y="256925"/>
                  </a:cubicBezTo>
                  <a:cubicBezTo>
                    <a:pt x="6535" y="249918"/>
                    <a:pt x="9802" y="239729"/>
                    <a:pt x="13327" y="226832"/>
                  </a:cubicBezTo>
                  <a:cubicBezTo>
                    <a:pt x="20335" y="201038"/>
                    <a:pt x="28331" y="164582"/>
                    <a:pt x="35338" y="123654"/>
                  </a:cubicBezTo>
                  <a:lnTo>
                    <a:pt x="35338" y="124385"/>
                  </a:lnTo>
                  <a:lnTo>
                    <a:pt x="32071" y="119097"/>
                  </a:lnTo>
                  <a:lnTo>
                    <a:pt x="14531" y="90465"/>
                  </a:lnTo>
                  <a:lnTo>
                    <a:pt x="13155" y="88230"/>
                  </a:lnTo>
                  <a:lnTo>
                    <a:pt x="15692" y="88832"/>
                  </a:lnTo>
                  <a:lnTo>
                    <a:pt x="36542" y="93862"/>
                  </a:lnTo>
                  <a:lnTo>
                    <a:pt x="35295" y="95195"/>
                  </a:lnTo>
                  <a:cubicBezTo>
                    <a:pt x="26053" y="67594"/>
                    <a:pt x="18099" y="43950"/>
                    <a:pt x="12424" y="26968"/>
                  </a:cubicBezTo>
                  <a:lnTo>
                    <a:pt x="6062" y="7279"/>
                  </a:lnTo>
                  <a:lnTo>
                    <a:pt x="4557" y="1905"/>
                  </a:lnTo>
                  <a:cubicBezTo>
                    <a:pt x="4041" y="1819"/>
                    <a:pt x="3697" y="1303"/>
                    <a:pt x="3783" y="787"/>
                  </a:cubicBezTo>
                  <a:cubicBezTo>
                    <a:pt x="3869" y="271"/>
                    <a:pt x="4385" y="-73"/>
                    <a:pt x="4901" y="13"/>
                  </a:cubicBezTo>
                  <a:cubicBezTo>
                    <a:pt x="5417" y="99"/>
                    <a:pt x="5761" y="615"/>
                    <a:pt x="5675" y="1131"/>
                  </a:cubicBezTo>
                  <a:cubicBezTo>
                    <a:pt x="5589" y="1518"/>
                    <a:pt x="5288" y="1819"/>
                    <a:pt x="4901" y="1905"/>
                  </a:cubicBezTo>
                  <a:cubicBezTo>
                    <a:pt x="5417" y="3281"/>
                    <a:pt x="6019" y="4957"/>
                    <a:pt x="6835" y="7064"/>
                  </a:cubicBezTo>
                  <a:cubicBezTo>
                    <a:pt x="8512" y="11836"/>
                    <a:pt x="10877" y="18370"/>
                    <a:pt x="13757" y="26538"/>
                  </a:cubicBezTo>
                  <a:cubicBezTo>
                    <a:pt x="19647" y="43477"/>
                    <a:pt x="27858" y="67036"/>
                    <a:pt x="37402" y="94550"/>
                  </a:cubicBezTo>
                  <a:lnTo>
                    <a:pt x="38047" y="96312"/>
                  </a:lnTo>
                  <a:lnTo>
                    <a:pt x="36198" y="95882"/>
                  </a:lnTo>
                  <a:lnTo>
                    <a:pt x="15347" y="90981"/>
                  </a:lnTo>
                  <a:lnTo>
                    <a:pt x="16508" y="89348"/>
                  </a:lnTo>
                  <a:cubicBezTo>
                    <a:pt x="22183" y="98505"/>
                    <a:pt x="28073" y="108092"/>
                    <a:pt x="34135" y="117937"/>
                  </a:cubicBezTo>
                  <a:lnTo>
                    <a:pt x="37402" y="123224"/>
                  </a:lnTo>
                  <a:lnTo>
                    <a:pt x="37402" y="123998"/>
                  </a:lnTo>
                  <a:cubicBezTo>
                    <a:pt x="31598" y="158778"/>
                    <a:pt x="24032" y="193213"/>
                    <a:pt x="14703" y="227176"/>
                  </a:cubicBezTo>
                  <a:cubicBezTo>
                    <a:pt x="10963" y="240073"/>
                    <a:pt x="7437" y="250348"/>
                    <a:pt x="4643" y="257269"/>
                  </a:cubicBezTo>
                  <a:cubicBezTo>
                    <a:pt x="3353" y="260794"/>
                    <a:pt x="2020" y="263374"/>
                    <a:pt x="1247" y="265180"/>
                  </a:cubicBezTo>
                  <a:cubicBezTo>
                    <a:pt x="860" y="266083"/>
                    <a:pt x="473" y="266985"/>
                    <a:pt x="0" y="267845"/>
                  </a:cubicBezTo>
                  <a:lnTo>
                    <a:pt x="0" y="26784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4" name="Google Shape;534;p56"/>
            <p:cNvSpPr/>
            <p:nvPr/>
          </p:nvSpPr>
          <p:spPr>
            <a:xfrm>
              <a:off x="8958526" y="5957007"/>
              <a:ext cx="108729" cy="62630"/>
            </a:xfrm>
            <a:custGeom>
              <a:avLst/>
              <a:gdLst/>
              <a:ahLst/>
              <a:cxnLst/>
              <a:rect l="l" t="t" r="r" b="b"/>
              <a:pathLst>
                <a:path w="108729" h="62630" extrusionOk="0">
                  <a:moveTo>
                    <a:pt x="85086" y="0"/>
                  </a:moveTo>
                  <a:cubicBezTo>
                    <a:pt x="85086" y="0"/>
                    <a:pt x="53058" y="2150"/>
                    <a:pt x="42912" y="6792"/>
                  </a:cubicBezTo>
                  <a:cubicBezTo>
                    <a:pt x="32766" y="11436"/>
                    <a:pt x="25716" y="27127"/>
                    <a:pt x="17633" y="33619"/>
                  </a:cubicBezTo>
                  <a:cubicBezTo>
                    <a:pt x="9551" y="40110"/>
                    <a:pt x="-2443" y="43335"/>
                    <a:pt x="437" y="51417"/>
                  </a:cubicBezTo>
                  <a:cubicBezTo>
                    <a:pt x="4522" y="60574"/>
                    <a:pt x="15097" y="64959"/>
                    <a:pt x="24469" y="61391"/>
                  </a:cubicBezTo>
                  <a:cubicBezTo>
                    <a:pt x="32036" y="58467"/>
                    <a:pt x="39473" y="55157"/>
                    <a:pt x="46695" y="51417"/>
                  </a:cubicBezTo>
                  <a:lnTo>
                    <a:pt x="97553" y="51417"/>
                  </a:lnTo>
                  <a:cubicBezTo>
                    <a:pt x="97553" y="51417"/>
                    <a:pt x="107742" y="11178"/>
                    <a:pt x="108688" y="11780"/>
                  </a:cubicBezTo>
                  <a:cubicBezTo>
                    <a:pt x="109633" y="12381"/>
                    <a:pt x="94286" y="-43"/>
                    <a:pt x="85086" y="0"/>
                  </a:cubicBezTo>
                  <a:lnTo>
                    <a:pt x="85086" y="0"/>
                  </a:lnTo>
                  <a:close/>
                </a:path>
              </a:pathLst>
            </a:custGeom>
            <a:solidFill>
              <a:srgbClr val="FFBE9D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5" name="Google Shape;535;p56"/>
            <p:cNvSpPr/>
            <p:nvPr/>
          </p:nvSpPr>
          <p:spPr>
            <a:xfrm>
              <a:off x="9018247" y="5525552"/>
              <a:ext cx="2235" cy="433646"/>
            </a:xfrm>
            <a:custGeom>
              <a:avLst/>
              <a:gdLst/>
              <a:ahLst/>
              <a:cxnLst/>
              <a:rect l="l" t="t" r="r" b="b"/>
              <a:pathLst>
                <a:path w="2235" h="433646" extrusionOk="0">
                  <a:moveTo>
                    <a:pt x="1118" y="0"/>
                  </a:moveTo>
                  <a:cubicBezTo>
                    <a:pt x="1720" y="0"/>
                    <a:pt x="2236" y="97073"/>
                    <a:pt x="2236" y="216802"/>
                  </a:cubicBezTo>
                  <a:cubicBezTo>
                    <a:pt x="2236" y="336531"/>
                    <a:pt x="1720" y="433647"/>
                    <a:pt x="1118" y="433647"/>
                  </a:cubicBezTo>
                  <a:cubicBezTo>
                    <a:pt x="516" y="433647"/>
                    <a:pt x="0" y="336574"/>
                    <a:pt x="0" y="216802"/>
                  </a:cubicBezTo>
                  <a:cubicBezTo>
                    <a:pt x="0" y="97030"/>
                    <a:pt x="473" y="0"/>
                    <a:pt x="1118" y="0"/>
                  </a:cubicBezTo>
                  <a:lnTo>
                    <a:pt x="111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6" name="Google Shape;536;p56"/>
            <p:cNvSpPr/>
            <p:nvPr/>
          </p:nvSpPr>
          <p:spPr>
            <a:xfrm>
              <a:off x="8549133" y="5619573"/>
              <a:ext cx="231333" cy="477755"/>
            </a:xfrm>
            <a:custGeom>
              <a:avLst/>
              <a:gdLst/>
              <a:ahLst/>
              <a:cxnLst/>
              <a:rect l="l" t="t" r="r" b="b"/>
              <a:pathLst>
                <a:path w="231333" h="477755" extrusionOk="0">
                  <a:moveTo>
                    <a:pt x="0" y="350976"/>
                  </a:moveTo>
                  <a:cubicBezTo>
                    <a:pt x="0" y="350976"/>
                    <a:pt x="731" y="351663"/>
                    <a:pt x="1977" y="353125"/>
                  </a:cubicBezTo>
                  <a:lnTo>
                    <a:pt x="7652" y="359660"/>
                  </a:lnTo>
                  <a:cubicBezTo>
                    <a:pt x="12596" y="365550"/>
                    <a:pt x="19819" y="374019"/>
                    <a:pt x="29148" y="384810"/>
                  </a:cubicBezTo>
                  <a:cubicBezTo>
                    <a:pt x="47548" y="406692"/>
                    <a:pt x="73901" y="437946"/>
                    <a:pt x="105843" y="475950"/>
                  </a:cubicBezTo>
                  <a:lnTo>
                    <a:pt x="104596" y="475950"/>
                  </a:lnTo>
                  <a:lnTo>
                    <a:pt x="229054" y="373288"/>
                  </a:lnTo>
                  <a:lnTo>
                    <a:pt x="229054" y="374878"/>
                  </a:lnTo>
                  <a:lnTo>
                    <a:pt x="188901" y="327933"/>
                  </a:lnTo>
                  <a:lnTo>
                    <a:pt x="54813" y="170759"/>
                  </a:lnTo>
                  <a:lnTo>
                    <a:pt x="54469" y="170329"/>
                  </a:lnTo>
                  <a:lnTo>
                    <a:pt x="54469" y="169813"/>
                  </a:lnTo>
                  <a:cubicBezTo>
                    <a:pt x="72568" y="118740"/>
                    <a:pt x="87572" y="76265"/>
                    <a:pt x="98104" y="46473"/>
                  </a:cubicBezTo>
                  <a:lnTo>
                    <a:pt x="110443" y="12080"/>
                  </a:lnTo>
                  <a:lnTo>
                    <a:pt x="113753" y="3095"/>
                  </a:lnTo>
                  <a:cubicBezTo>
                    <a:pt x="114527" y="1032"/>
                    <a:pt x="114957" y="0"/>
                    <a:pt x="114957" y="0"/>
                  </a:cubicBezTo>
                  <a:cubicBezTo>
                    <a:pt x="114957" y="0"/>
                    <a:pt x="114699" y="1118"/>
                    <a:pt x="114011" y="3181"/>
                  </a:cubicBezTo>
                  <a:cubicBezTo>
                    <a:pt x="113323" y="5245"/>
                    <a:pt x="112292" y="8383"/>
                    <a:pt x="111002" y="12295"/>
                  </a:cubicBezTo>
                  <a:cubicBezTo>
                    <a:pt x="108208" y="20335"/>
                    <a:pt x="104209" y="32028"/>
                    <a:pt x="99137" y="46688"/>
                  </a:cubicBezTo>
                  <a:lnTo>
                    <a:pt x="56146" y="170286"/>
                  </a:lnTo>
                  <a:lnTo>
                    <a:pt x="56146" y="169340"/>
                  </a:lnTo>
                  <a:lnTo>
                    <a:pt x="190492" y="326299"/>
                  </a:lnTo>
                  <a:lnTo>
                    <a:pt x="230602" y="373245"/>
                  </a:lnTo>
                  <a:lnTo>
                    <a:pt x="231333" y="374105"/>
                  </a:lnTo>
                  <a:lnTo>
                    <a:pt x="230473" y="374835"/>
                  </a:lnTo>
                  <a:lnTo>
                    <a:pt x="105800" y="477196"/>
                  </a:lnTo>
                  <a:lnTo>
                    <a:pt x="105112" y="477755"/>
                  </a:lnTo>
                  <a:lnTo>
                    <a:pt x="104553" y="477067"/>
                  </a:lnTo>
                  <a:lnTo>
                    <a:pt x="28417" y="385411"/>
                  </a:lnTo>
                  <a:lnTo>
                    <a:pt x="7480" y="359961"/>
                  </a:lnTo>
                  <a:lnTo>
                    <a:pt x="2020" y="353255"/>
                  </a:lnTo>
                  <a:cubicBezTo>
                    <a:pt x="473" y="351792"/>
                    <a:pt x="0" y="350976"/>
                    <a:pt x="0" y="350976"/>
                  </a:cubicBezTo>
                  <a:lnTo>
                    <a:pt x="0" y="35097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7" name="Google Shape;537;p56"/>
            <p:cNvSpPr/>
            <p:nvPr/>
          </p:nvSpPr>
          <p:spPr>
            <a:xfrm>
              <a:off x="8585976" y="5392260"/>
              <a:ext cx="114978" cy="113731"/>
            </a:xfrm>
            <a:custGeom>
              <a:avLst/>
              <a:gdLst/>
              <a:ahLst/>
              <a:cxnLst/>
              <a:rect l="l" t="t" r="r" b="b"/>
              <a:pathLst>
                <a:path w="114978" h="113731" extrusionOk="0">
                  <a:moveTo>
                    <a:pt x="0" y="65"/>
                  </a:moveTo>
                  <a:cubicBezTo>
                    <a:pt x="602" y="-22"/>
                    <a:pt x="1204" y="-22"/>
                    <a:pt x="1806" y="65"/>
                  </a:cubicBezTo>
                  <a:lnTo>
                    <a:pt x="7051" y="65"/>
                  </a:lnTo>
                  <a:cubicBezTo>
                    <a:pt x="13499" y="322"/>
                    <a:pt x="19862" y="1182"/>
                    <a:pt x="26139" y="2601"/>
                  </a:cubicBezTo>
                  <a:cubicBezTo>
                    <a:pt x="68743" y="12059"/>
                    <a:pt x="102189" y="45119"/>
                    <a:pt x="112120" y="87637"/>
                  </a:cubicBezTo>
                  <a:cubicBezTo>
                    <a:pt x="113668" y="93870"/>
                    <a:pt x="114613" y="100276"/>
                    <a:pt x="114915" y="106681"/>
                  </a:cubicBezTo>
                  <a:lnTo>
                    <a:pt x="114915" y="111926"/>
                  </a:lnTo>
                  <a:cubicBezTo>
                    <a:pt x="115000" y="112528"/>
                    <a:pt x="115000" y="113130"/>
                    <a:pt x="114915" y="113732"/>
                  </a:cubicBezTo>
                  <a:cubicBezTo>
                    <a:pt x="114484" y="111410"/>
                    <a:pt x="114227" y="109089"/>
                    <a:pt x="114140" y="106767"/>
                  </a:cubicBezTo>
                  <a:cubicBezTo>
                    <a:pt x="113452" y="100448"/>
                    <a:pt x="112292" y="94171"/>
                    <a:pt x="110701" y="88023"/>
                  </a:cubicBezTo>
                  <a:cubicBezTo>
                    <a:pt x="100082" y="46494"/>
                    <a:pt x="67410" y="14208"/>
                    <a:pt x="25752" y="4148"/>
                  </a:cubicBezTo>
                  <a:cubicBezTo>
                    <a:pt x="19604" y="2601"/>
                    <a:pt x="13328" y="1526"/>
                    <a:pt x="7008" y="924"/>
                  </a:cubicBezTo>
                  <a:cubicBezTo>
                    <a:pt x="4643" y="795"/>
                    <a:pt x="2322" y="494"/>
                    <a:pt x="0" y="65"/>
                  </a:cubicBezTo>
                  <a:lnTo>
                    <a:pt x="0" y="6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8" name="Google Shape;538;p56"/>
            <p:cNvSpPr/>
            <p:nvPr/>
          </p:nvSpPr>
          <p:spPr>
            <a:xfrm>
              <a:off x="8537225" y="5787563"/>
              <a:ext cx="66678" cy="14806"/>
            </a:xfrm>
            <a:custGeom>
              <a:avLst/>
              <a:gdLst/>
              <a:ahLst/>
              <a:cxnLst/>
              <a:rect l="l" t="t" r="r" b="b"/>
              <a:pathLst>
                <a:path w="66678" h="14806" extrusionOk="0">
                  <a:moveTo>
                    <a:pt x="0" y="14764"/>
                  </a:moveTo>
                  <a:cubicBezTo>
                    <a:pt x="2536" y="12356"/>
                    <a:pt x="5417" y="10422"/>
                    <a:pt x="8598" y="8960"/>
                  </a:cubicBezTo>
                  <a:cubicBezTo>
                    <a:pt x="23344" y="1092"/>
                    <a:pt x="40282" y="-1702"/>
                    <a:pt x="56791" y="1006"/>
                  </a:cubicBezTo>
                  <a:cubicBezTo>
                    <a:pt x="60230" y="1351"/>
                    <a:pt x="63583" y="2296"/>
                    <a:pt x="66679" y="3801"/>
                  </a:cubicBezTo>
                  <a:cubicBezTo>
                    <a:pt x="43851" y="-756"/>
                    <a:pt x="20163" y="3156"/>
                    <a:pt x="0" y="14807"/>
                  </a:cubicBezTo>
                  <a:lnTo>
                    <a:pt x="0" y="1480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39" name="Google Shape;539;p56"/>
            <p:cNvSpPr/>
            <p:nvPr/>
          </p:nvSpPr>
          <p:spPr>
            <a:xfrm>
              <a:off x="8990905" y="6008380"/>
              <a:ext cx="69430" cy="160656"/>
            </a:xfrm>
            <a:custGeom>
              <a:avLst/>
              <a:gdLst/>
              <a:ahLst/>
              <a:cxnLst/>
              <a:rect l="l" t="t" r="r" b="b"/>
              <a:pathLst>
                <a:path w="69430" h="160656" extrusionOk="0">
                  <a:moveTo>
                    <a:pt x="26568" y="0"/>
                  </a:moveTo>
                  <a:lnTo>
                    <a:pt x="69430" y="0"/>
                  </a:lnTo>
                  <a:lnTo>
                    <a:pt x="15906" y="160656"/>
                  </a:lnTo>
                  <a:lnTo>
                    <a:pt x="0" y="48580"/>
                  </a:lnTo>
                  <a:lnTo>
                    <a:pt x="26568" y="0"/>
                  </a:lnTo>
                  <a:close/>
                </a:path>
              </a:pathLst>
            </a:custGeom>
            <a:solidFill>
              <a:srgbClr val="EBEBE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0" name="Google Shape;540;p56"/>
            <p:cNvSpPr/>
            <p:nvPr/>
          </p:nvSpPr>
          <p:spPr>
            <a:xfrm>
              <a:off x="9005307" y="6007435"/>
              <a:ext cx="56532" cy="161644"/>
            </a:xfrm>
            <a:custGeom>
              <a:avLst/>
              <a:gdLst/>
              <a:ahLst/>
              <a:cxnLst/>
              <a:rect l="l" t="t" r="r" b="b"/>
              <a:pathLst>
                <a:path w="56532" h="161644" extrusionOk="0">
                  <a:moveTo>
                    <a:pt x="0" y="946"/>
                  </a:moveTo>
                  <a:cubicBezTo>
                    <a:pt x="1290" y="731"/>
                    <a:pt x="2622" y="602"/>
                    <a:pt x="3955" y="645"/>
                  </a:cubicBezTo>
                  <a:lnTo>
                    <a:pt x="15176" y="387"/>
                  </a:lnTo>
                  <a:lnTo>
                    <a:pt x="55200" y="0"/>
                  </a:lnTo>
                  <a:lnTo>
                    <a:pt x="56533" y="0"/>
                  </a:lnTo>
                  <a:lnTo>
                    <a:pt x="56103" y="1290"/>
                  </a:lnTo>
                  <a:cubicBezTo>
                    <a:pt x="50901" y="17067"/>
                    <a:pt x="44753" y="35682"/>
                    <a:pt x="38219" y="55501"/>
                  </a:cubicBezTo>
                  <a:cubicBezTo>
                    <a:pt x="28417" y="84907"/>
                    <a:pt x="19432" y="111389"/>
                    <a:pt x="12811" y="130692"/>
                  </a:cubicBezTo>
                  <a:lnTo>
                    <a:pt x="4858" y="153434"/>
                  </a:lnTo>
                  <a:lnTo>
                    <a:pt x="2579" y="159538"/>
                  </a:lnTo>
                  <a:cubicBezTo>
                    <a:pt x="2365" y="160269"/>
                    <a:pt x="2063" y="161000"/>
                    <a:pt x="1677" y="161645"/>
                  </a:cubicBezTo>
                  <a:cubicBezTo>
                    <a:pt x="1720" y="160871"/>
                    <a:pt x="1892" y="160140"/>
                    <a:pt x="2150" y="159409"/>
                  </a:cubicBezTo>
                  <a:lnTo>
                    <a:pt x="4041" y="153133"/>
                  </a:lnTo>
                  <a:cubicBezTo>
                    <a:pt x="5847" y="147415"/>
                    <a:pt x="8340" y="139634"/>
                    <a:pt x="11307" y="130219"/>
                  </a:cubicBezTo>
                  <a:cubicBezTo>
                    <a:pt x="17541" y="110873"/>
                    <a:pt x="26267" y="84176"/>
                    <a:pt x="36069" y="54770"/>
                  </a:cubicBezTo>
                  <a:lnTo>
                    <a:pt x="54254" y="688"/>
                  </a:lnTo>
                  <a:lnTo>
                    <a:pt x="55200" y="1935"/>
                  </a:lnTo>
                  <a:lnTo>
                    <a:pt x="15176" y="1548"/>
                  </a:lnTo>
                  <a:lnTo>
                    <a:pt x="3955" y="1290"/>
                  </a:lnTo>
                  <a:cubicBezTo>
                    <a:pt x="2622" y="1290"/>
                    <a:pt x="1290" y="1204"/>
                    <a:pt x="0" y="946"/>
                  </a:cubicBezTo>
                  <a:lnTo>
                    <a:pt x="0" y="94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1" name="Google Shape;541;p56"/>
            <p:cNvSpPr/>
            <p:nvPr/>
          </p:nvSpPr>
          <p:spPr>
            <a:xfrm>
              <a:off x="9019365" y="5955920"/>
              <a:ext cx="59204" cy="80060"/>
            </a:xfrm>
            <a:custGeom>
              <a:avLst/>
              <a:gdLst/>
              <a:ahLst/>
              <a:cxnLst/>
              <a:rect l="l" t="t" r="r" b="b"/>
              <a:pathLst>
                <a:path w="59204" h="80060" extrusionOk="0">
                  <a:moveTo>
                    <a:pt x="0" y="3279"/>
                  </a:moveTo>
                  <a:cubicBezTo>
                    <a:pt x="1591" y="2548"/>
                    <a:pt x="3267" y="2032"/>
                    <a:pt x="4987" y="1732"/>
                  </a:cubicBezTo>
                  <a:cubicBezTo>
                    <a:pt x="9673" y="614"/>
                    <a:pt x="14445" y="55"/>
                    <a:pt x="19260" y="12"/>
                  </a:cubicBezTo>
                  <a:cubicBezTo>
                    <a:pt x="26482" y="-160"/>
                    <a:pt x="33662" y="1517"/>
                    <a:pt x="40025" y="4956"/>
                  </a:cubicBezTo>
                  <a:cubicBezTo>
                    <a:pt x="47590" y="9728"/>
                    <a:pt x="53266" y="16950"/>
                    <a:pt x="56146" y="25420"/>
                  </a:cubicBezTo>
                  <a:cubicBezTo>
                    <a:pt x="62809" y="43218"/>
                    <a:pt x="57779" y="61962"/>
                    <a:pt x="48794" y="70560"/>
                  </a:cubicBezTo>
                  <a:cubicBezTo>
                    <a:pt x="45312" y="73913"/>
                    <a:pt x="41271" y="76621"/>
                    <a:pt x="36800" y="78470"/>
                  </a:cubicBezTo>
                  <a:cubicBezTo>
                    <a:pt x="35209" y="79244"/>
                    <a:pt x="33533" y="79802"/>
                    <a:pt x="31770" y="80061"/>
                  </a:cubicBezTo>
                  <a:cubicBezTo>
                    <a:pt x="33275" y="79158"/>
                    <a:pt x="34822" y="78384"/>
                    <a:pt x="36413" y="77696"/>
                  </a:cubicBezTo>
                  <a:cubicBezTo>
                    <a:pt x="40583" y="75546"/>
                    <a:pt x="44366" y="72795"/>
                    <a:pt x="47677" y="69442"/>
                  </a:cubicBezTo>
                  <a:cubicBezTo>
                    <a:pt x="55802" y="61145"/>
                    <a:pt x="60574" y="43175"/>
                    <a:pt x="54039" y="26236"/>
                  </a:cubicBezTo>
                  <a:cubicBezTo>
                    <a:pt x="51374" y="18197"/>
                    <a:pt x="46086" y="11319"/>
                    <a:pt x="38950" y="6761"/>
                  </a:cubicBezTo>
                  <a:cubicBezTo>
                    <a:pt x="32931" y="3365"/>
                    <a:pt x="26138" y="1603"/>
                    <a:pt x="19217" y="1603"/>
                  </a:cubicBezTo>
                  <a:cubicBezTo>
                    <a:pt x="12768" y="1732"/>
                    <a:pt x="6363" y="2291"/>
                    <a:pt x="0" y="3279"/>
                  </a:cubicBezTo>
                  <a:lnTo>
                    <a:pt x="0" y="327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2" name="Google Shape;542;p56"/>
            <p:cNvSpPr/>
            <p:nvPr/>
          </p:nvSpPr>
          <p:spPr>
            <a:xfrm>
              <a:off x="8695774" y="6046556"/>
              <a:ext cx="160398" cy="42109"/>
            </a:xfrm>
            <a:custGeom>
              <a:avLst/>
              <a:gdLst/>
              <a:ahLst/>
              <a:cxnLst/>
              <a:rect l="l" t="t" r="r" b="b"/>
              <a:pathLst>
                <a:path w="160398" h="42109" extrusionOk="0">
                  <a:moveTo>
                    <a:pt x="0" y="35339"/>
                  </a:moveTo>
                  <a:cubicBezTo>
                    <a:pt x="7652" y="38176"/>
                    <a:pt x="15692" y="39852"/>
                    <a:pt x="23817" y="40325"/>
                  </a:cubicBezTo>
                  <a:cubicBezTo>
                    <a:pt x="32630" y="40670"/>
                    <a:pt x="41486" y="39852"/>
                    <a:pt x="50084" y="37875"/>
                  </a:cubicBezTo>
                  <a:cubicBezTo>
                    <a:pt x="60660" y="35381"/>
                    <a:pt x="71021" y="32157"/>
                    <a:pt x="81166" y="28245"/>
                  </a:cubicBezTo>
                  <a:cubicBezTo>
                    <a:pt x="102920" y="20163"/>
                    <a:pt x="122653" y="12940"/>
                    <a:pt x="137054" y="7868"/>
                  </a:cubicBezTo>
                  <a:lnTo>
                    <a:pt x="154036" y="1892"/>
                  </a:lnTo>
                  <a:cubicBezTo>
                    <a:pt x="156099" y="1075"/>
                    <a:pt x="158249" y="473"/>
                    <a:pt x="160398" y="0"/>
                  </a:cubicBezTo>
                  <a:cubicBezTo>
                    <a:pt x="158464" y="1118"/>
                    <a:pt x="156443" y="2021"/>
                    <a:pt x="154337" y="2708"/>
                  </a:cubicBezTo>
                  <a:lnTo>
                    <a:pt x="137570" y="9329"/>
                  </a:lnTo>
                  <a:cubicBezTo>
                    <a:pt x="123384" y="14832"/>
                    <a:pt x="103737" y="22226"/>
                    <a:pt x="81984" y="30352"/>
                  </a:cubicBezTo>
                  <a:cubicBezTo>
                    <a:pt x="71752" y="34306"/>
                    <a:pt x="61262" y="37488"/>
                    <a:pt x="50557" y="39895"/>
                  </a:cubicBezTo>
                  <a:cubicBezTo>
                    <a:pt x="41787" y="41830"/>
                    <a:pt x="32759" y="42475"/>
                    <a:pt x="23774" y="41916"/>
                  </a:cubicBezTo>
                  <a:cubicBezTo>
                    <a:pt x="17712" y="41529"/>
                    <a:pt x="11779" y="40239"/>
                    <a:pt x="6062" y="38176"/>
                  </a:cubicBezTo>
                  <a:cubicBezTo>
                    <a:pt x="4514" y="37617"/>
                    <a:pt x="2967" y="36972"/>
                    <a:pt x="1505" y="36241"/>
                  </a:cubicBezTo>
                  <a:cubicBezTo>
                    <a:pt x="301" y="35726"/>
                    <a:pt x="0" y="35424"/>
                    <a:pt x="0" y="35339"/>
                  </a:cubicBezTo>
                  <a:lnTo>
                    <a:pt x="0" y="3533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3" name="Google Shape;543;p56"/>
            <p:cNvSpPr/>
            <p:nvPr/>
          </p:nvSpPr>
          <p:spPr>
            <a:xfrm>
              <a:off x="8693178" y="6103390"/>
              <a:ext cx="11784" cy="118783"/>
            </a:xfrm>
            <a:custGeom>
              <a:avLst/>
              <a:gdLst/>
              <a:ahLst/>
              <a:cxnLst/>
              <a:rect l="l" t="t" r="r" b="b"/>
              <a:pathLst>
                <a:path w="11784" h="118783" extrusionOk="0">
                  <a:moveTo>
                    <a:pt x="11667" y="118783"/>
                  </a:moveTo>
                  <a:cubicBezTo>
                    <a:pt x="11065" y="118783"/>
                    <a:pt x="7970" y="92301"/>
                    <a:pt x="4789" y="59499"/>
                  </a:cubicBezTo>
                  <a:cubicBezTo>
                    <a:pt x="1607" y="26697"/>
                    <a:pt x="-499" y="43"/>
                    <a:pt x="103" y="0"/>
                  </a:cubicBezTo>
                  <a:cubicBezTo>
                    <a:pt x="705" y="-43"/>
                    <a:pt x="3800" y="26482"/>
                    <a:pt x="7024" y="59284"/>
                  </a:cubicBezTo>
                  <a:cubicBezTo>
                    <a:pt x="10248" y="92086"/>
                    <a:pt x="12312" y="118697"/>
                    <a:pt x="11667" y="118783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4" name="Google Shape;544;p56"/>
            <p:cNvSpPr/>
            <p:nvPr/>
          </p:nvSpPr>
          <p:spPr>
            <a:xfrm>
              <a:off x="8819545" y="6065859"/>
              <a:ext cx="51875" cy="150940"/>
            </a:xfrm>
            <a:custGeom>
              <a:avLst/>
              <a:gdLst/>
              <a:ahLst/>
              <a:cxnLst/>
              <a:rect l="l" t="t" r="r" b="b"/>
              <a:pathLst>
                <a:path w="51875" h="150940" extrusionOk="0">
                  <a:moveTo>
                    <a:pt x="0" y="150941"/>
                  </a:moveTo>
                  <a:cubicBezTo>
                    <a:pt x="0" y="150941"/>
                    <a:pt x="2279" y="150038"/>
                    <a:pt x="6233" y="148318"/>
                  </a:cubicBezTo>
                  <a:cubicBezTo>
                    <a:pt x="11779" y="145911"/>
                    <a:pt x="16895" y="142600"/>
                    <a:pt x="21323" y="138516"/>
                  </a:cubicBezTo>
                  <a:cubicBezTo>
                    <a:pt x="27815" y="132325"/>
                    <a:pt x="33060" y="124931"/>
                    <a:pt x="36757" y="116720"/>
                  </a:cubicBezTo>
                  <a:cubicBezTo>
                    <a:pt x="41314" y="106660"/>
                    <a:pt x="44495" y="96085"/>
                    <a:pt x="46301" y="85208"/>
                  </a:cubicBezTo>
                  <a:cubicBezTo>
                    <a:pt x="49525" y="65303"/>
                    <a:pt x="50643" y="45140"/>
                    <a:pt x="49568" y="25021"/>
                  </a:cubicBezTo>
                  <a:cubicBezTo>
                    <a:pt x="49224" y="17282"/>
                    <a:pt x="48794" y="11049"/>
                    <a:pt x="48494" y="6750"/>
                  </a:cubicBezTo>
                  <a:cubicBezTo>
                    <a:pt x="48192" y="4514"/>
                    <a:pt x="48106" y="2236"/>
                    <a:pt x="48192" y="0"/>
                  </a:cubicBezTo>
                  <a:cubicBezTo>
                    <a:pt x="48794" y="2150"/>
                    <a:pt x="49181" y="4385"/>
                    <a:pt x="49353" y="6621"/>
                  </a:cubicBezTo>
                  <a:cubicBezTo>
                    <a:pt x="49955" y="10920"/>
                    <a:pt x="50600" y="17196"/>
                    <a:pt x="51159" y="24935"/>
                  </a:cubicBezTo>
                  <a:cubicBezTo>
                    <a:pt x="52664" y="45140"/>
                    <a:pt x="51803" y="65475"/>
                    <a:pt x="48537" y="85509"/>
                  </a:cubicBezTo>
                  <a:cubicBezTo>
                    <a:pt x="46688" y="96557"/>
                    <a:pt x="43334" y="107305"/>
                    <a:pt x="38606" y="117494"/>
                  </a:cubicBezTo>
                  <a:cubicBezTo>
                    <a:pt x="34736" y="125920"/>
                    <a:pt x="29233" y="133486"/>
                    <a:pt x="22398" y="139720"/>
                  </a:cubicBezTo>
                  <a:cubicBezTo>
                    <a:pt x="17755" y="143847"/>
                    <a:pt x="12381" y="147028"/>
                    <a:pt x="6535" y="149178"/>
                  </a:cubicBezTo>
                  <a:cubicBezTo>
                    <a:pt x="4987" y="149780"/>
                    <a:pt x="3396" y="150253"/>
                    <a:pt x="1763" y="150639"/>
                  </a:cubicBezTo>
                  <a:cubicBezTo>
                    <a:pt x="1204" y="150812"/>
                    <a:pt x="602" y="150941"/>
                    <a:pt x="0" y="15094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5" name="Google Shape;545;p56"/>
            <p:cNvSpPr/>
            <p:nvPr/>
          </p:nvSpPr>
          <p:spPr>
            <a:xfrm>
              <a:off x="8696032" y="6091987"/>
              <a:ext cx="82928" cy="50704"/>
            </a:xfrm>
            <a:custGeom>
              <a:avLst/>
              <a:gdLst/>
              <a:ahLst/>
              <a:cxnLst/>
              <a:rect l="l" t="t" r="r" b="b"/>
              <a:pathLst>
                <a:path w="82928" h="50704" extrusionOk="0">
                  <a:moveTo>
                    <a:pt x="0" y="10"/>
                  </a:moveTo>
                  <a:cubicBezTo>
                    <a:pt x="301" y="-248"/>
                    <a:pt x="3740" y="4310"/>
                    <a:pt x="10060" y="10457"/>
                  </a:cubicBezTo>
                  <a:cubicBezTo>
                    <a:pt x="26525" y="27009"/>
                    <a:pt x="46731" y="39347"/>
                    <a:pt x="69000" y="46397"/>
                  </a:cubicBezTo>
                  <a:cubicBezTo>
                    <a:pt x="77598" y="49105"/>
                    <a:pt x="82972" y="50180"/>
                    <a:pt x="82929" y="50696"/>
                  </a:cubicBezTo>
                  <a:cubicBezTo>
                    <a:pt x="81596" y="50739"/>
                    <a:pt x="80306" y="50611"/>
                    <a:pt x="79017" y="50309"/>
                  </a:cubicBezTo>
                  <a:cubicBezTo>
                    <a:pt x="75491" y="49793"/>
                    <a:pt x="72009" y="49020"/>
                    <a:pt x="68570" y="48031"/>
                  </a:cubicBezTo>
                  <a:cubicBezTo>
                    <a:pt x="57177" y="44892"/>
                    <a:pt x="46301" y="40164"/>
                    <a:pt x="36198" y="34016"/>
                  </a:cubicBezTo>
                  <a:cubicBezTo>
                    <a:pt x="26095" y="27868"/>
                    <a:pt x="16938" y="20345"/>
                    <a:pt x="8899" y="11661"/>
                  </a:cubicBezTo>
                  <a:cubicBezTo>
                    <a:pt x="6492" y="9038"/>
                    <a:pt x="4213" y="6330"/>
                    <a:pt x="2107" y="3449"/>
                  </a:cubicBezTo>
                  <a:cubicBezTo>
                    <a:pt x="1246" y="2418"/>
                    <a:pt x="516" y="1257"/>
                    <a:pt x="0" y="10"/>
                  </a:cubicBezTo>
                  <a:lnTo>
                    <a:pt x="0" y="1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6" name="Google Shape;546;p56"/>
            <p:cNvSpPr/>
            <p:nvPr/>
          </p:nvSpPr>
          <p:spPr>
            <a:xfrm>
              <a:off x="8846973" y="5614070"/>
              <a:ext cx="5174" cy="69559"/>
            </a:xfrm>
            <a:custGeom>
              <a:avLst/>
              <a:gdLst/>
              <a:ahLst/>
              <a:cxnLst/>
              <a:rect l="l" t="t" r="r" b="b"/>
              <a:pathLst>
                <a:path w="5174" h="69559" extrusionOk="0">
                  <a:moveTo>
                    <a:pt x="0" y="0"/>
                  </a:moveTo>
                  <a:cubicBezTo>
                    <a:pt x="3224" y="2665"/>
                    <a:pt x="5073" y="6664"/>
                    <a:pt x="4987" y="10834"/>
                  </a:cubicBezTo>
                  <a:cubicBezTo>
                    <a:pt x="4557" y="17497"/>
                    <a:pt x="4987" y="62895"/>
                    <a:pt x="4987" y="62895"/>
                  </a:cubicBezTo>
                  <a:cubicBezTo>
                    <a:pt x="4987" y="62895"/>
                    <a:pt x="6663" y="69559"/>
                    <a:pt x="0" y="69559"/>
                  </a:cubicBez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7" name="Google Shape;547;p56"/>
            <p:cNvSpPr/>
            <p:nvPr/>
          </p:nvSpPr>
          <p:spPr>
            <a:xfrm>
              <a:off x="8834376" y="5606719"/>
              <a:ext cx="13928" cy="22785"/>
            </a:xfrm>
            <a:custGeom>
              <a:avLst/>
              <a:gdLst/>
              <a:ahLst/>
              <a:cxnLst/>
              <a:rect l="l" t="t" r="r" b="b"/>
              <a:pathLst>
                <a:path w="13928" h="22785" extrusionOk="0">
                  <a:moveTo>
                    <a:pt x="0" y="0"/>
                  </a:moveTo>
                  <a:lnTo>
                    <a:pt x="13929" y="0"/>
                  </a:lnTo>
                  <a:lnTo>
                    <a:pt x="13929" y="22785"/>
                  </a:lnTo>
                  <a:lnTo>
                    <a:pt x="0" y="22785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8" name="Google Shape;548;p56"/>
            <p:cNvSpPr/>
            <p:nvPr/>
          </p:nvSpPr>
          <p:spPr>
            <a:xfrm>
              <a:off x="8837171" y="5596444"/>
              <a:ext cx="8598" cy="12897"/>
            </a:xfrm>
            <a:custGeom>
              <a:avLst/>
              <a:gdLst/>
              <a:ahLst/>
              <a:cxnLst/>
              <a:rect l="l" t="t" r="r" b="b"/>
              <a:pathLst>
                <a:path w="8598" h="12897" extrusionOk="0">
                  <a:moveTo>
                    <a:pt x="0" y="12897"/>
                  </a:moveTo>
                  <a:lnTo>
                    <a:pt x="8598" y="12897"/>
                  </a:lnTo>
                  <a:lnTo>
                    <a:pt x="8598" y="4299"/>
                  </a:lnTo>
                  <a:cubicBezTo>
                    <a:pt x="8598" y="1935"/>
                    <a:pt x="6664" y="0"/>
                    <a:pt x="4299" y="0"/>
                  </a:cubicBezTo>
                  <a:lnTo>
                    <a:pt x="4299" y="0"/>
                  </a:lnTo>
                  <a:cubicBezTo>
                    <a:pt x="1934" y="0"/>
                    <a:pt x="0" y="1935"/>
                    <a:pt x="0" y="4299"/>
                  </a:cubicBezTo>
                  <a:lnTo>
                    <a:pt x="0" y="1289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49" name="Google Shape;549;p56"/>
            <p:cNvSpPr/>
            <p:nvPr/>
          </p:nvSpPr>
          <p:spPr>
            <a:xfrm>
              <a:off x="8729307" y="5627010"/>
              <a:ext cx="139590" cy="2235"/>
            </a:xfrm>
            <a:custGeom>
              <a:avLst/>
              <a:gdLst/>
              <a:ahLst/>
              <a:cxnLst/>
              <a:rect l="l" t="t" r="r" b="b"/>
              <a:pathLst>
                <a:path w="139590" h="2235" extrusionOk="0">
                  <a:moveTo>
                    <a:pt x="0" y="1118"/>
                  </a:moveTo>
                  <a:cubicBezTo>
                    <a:pt x="0" y="473"/>
                    <a:pt x="31254" y="0"/>
                    <a:pt x="69774" y="0"/>
                  </a:cubicBezTo>
                  <a:cubicBezTo>
                    <a:pt x="108293" y="0"/>
                    <a:pt x="139591" y="473"/>
                    <a:pt x="139591" y="1118"/>
                  </a:cubicBezTo>
                  <a:cubicBezTo>
                    <a:pt x="139591" y="1763"/>
                    <a:pt x="108336" y="2236"/>
                    <a:pt x="69774" y="2236"/>
                  </a:cubicBezTo>
                  <a:cubicBezTo>
                    <a:pt x="31211" y="2236"/>
                    <a:pt x="0" y="1720"/>
                    <a:pt x="0" y="1118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0" name="Google Shape;550;p56"/>
            <p:cNvSpPr/>
            <p:nvPr/>
          </p:nvSpPr>
          <p:spPr>
            <a:xfrm>
              <a:off x="8737905" y="5352171"/>
              <a:ext cx="172263" cy="244058"/>
            </a:xfrm>
            <a:custGeom>
              <a:avLst/>
              <a:gdLst/>
              <a:ahLst/>
              <a:cxnLst/>
              <a:rect l="l" t="t" r="r" b="b"/>
              <a:pathLst>
                <a:path w="172263" h="244058" extrusionOk="0">
                  <a:moveTo>
                    <a:pt x="172263" y="244058"/>
                  </a:moveTo>
                  <a:lnTo>
                    <a:pt x="165815" y="237953"/>
                  </a:lnTo>
                  <a:lnTo>
                    <a:pt x="48365" y="125662"/>
                  </a:lnTo>
                  <a:lnTo>
                    <a:pt x="61219" y="88862"/>
                  </a:lnTo>
                  <a:lnTo>
                    <a:pt x="40841" y="88862"/>
                  </a:lnTo>
                  <a:lnTo>
                    <a:pt x="0" y="0"/>
                  </a:lnTo>
                  <a:lnTo>
                    <a:pt x="46602" y="72052"/>
                  </a:lnTo>
                  <a:lnTo>
                    <a:pt x="83746" y="81338"/>
                  </a:lnTo>
                  <a:lnTo>
                    <a:pt x="68785" y="110529"/>
                  </a:lnTo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1" name="Google Shape;551;p56"/>
            <p:cNvSpPr/>
            <p:nvPr/>
          </p:nvSpPr>
          <p:spPr>
            <a:xfrm>
              <a:off x="8747664" y="5709939"/>
              <a:ext cx="116031" cy="57193"/>
            </a:xfrm>
            <a:custGeom>
              <a:avLst/>
              <a:gdLst/>
              <a:ahLst/>
              <a:cxnLst/>
              <a:rect l="l" t="t" r="r" b="b"/>
              <a:pathLst>
                <a:path w="116031" h="57193" extrusionOk="0">
                  <a:moveTo>
                    <a:pt x="64572" y="37660"/>
                  </a:moveTo>
                  <a:cubicBezTo>
                    <a:pt x="76222" y="37230"/>
                    <a:pt x="87529" y="33748"/>
                    <a:pt x="97416" y="27600"/>
                  </a:cubicBezTo>
                  <a:cubicBezTo>
                    <a:pt x="106230" y="20464"/>
                    <a:pt x="112721" y="10876"/>
                    <a:pt x="116032" y="0"/>
                  </a:cubicBezTo>
                  <a:cubicBezTo>
                    <a:pt x="115215" y="9974"/>
                    <a:pt x="113409" y="19862"/>
                    <a:pt x="110572" y="29449"/>
                  </a:cubicBezTo>
                  <a:cubicBezTo>
                    <a:pt x="107648" y="38390"/>
                    <a:pt x="101888" y="46129"/>
                    <a:pt x="94106" y="51460"/>
                  </a:cubicBezTo>
                  <a:cubicBezTo>
                    <a:pt x="84992" y="57134"/>
                    <a:pt x="73600" y="57736"/>
                    <a:pt x="62895" y="56877"/>
                  </a:cubicBezTo>
                  <a:cubicBezTo>
                    <a:pt x="48493" y="55716"/>
                    <a:pt x="34436" y="52191"/>
                    <a:pt x="21194" y="46430"/>
                  </a:cubicBezTo>
                  <a:cubicBezTo>
                    <a:pt x="11779" y="42346"/>
                    <a:pt x="1934" y="35897"/>
                    <a:pt x="0" y="25837"/>
                  </a:cubicBezTo>
                  <a:cubicBezTo>
                    <a:pt x="20162" y="35252"/>
                    <a:pt x="42389" y="39294"/>
                    <a:pt x="64572" y="37660"/>
                  </a:cubicBezTo>
                  <a:lnTo>
                    <a:pt x="64572" y="37660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552" name="Google Shape;552;p56"/>
          <p:cNvGrpSpPr/>
          <p:nvPr/>
        </p:nvGrpSpPr>
        <p:grpSpPr>
          <a:xfrm>
            <a:off x="5849846" y="1344272"/>
            <a:ext cx="1137804" cy="2547988"/>
            <a:chOff x="7562196" y="4967809"/>
            <a:chExt cx="560577" cy="1255352"/>
          </a:xfrm>
        </p:grpSpPr>
        <p:sp>
          <p:nvSpPr>
            <p:cNvPr id="553" name="Google Shape;553;p56"/>
            <p:cNvSpPr/>
            <p:nvPr/>
          </p:nvSpPr>
          <p:spPr>
            <a:xfrm>
              <a:off x="7634291" y="5075827"/>
              <a:ext cx="154766" cy="254203"/>
            </a:xfrm>
            <a:custGeom>
              <a:avLst/>
              <a:gdLst/>
              <a:ahLst/>
              <a:cxnLst/>
              <a:rect l="l" t="t" r="r" b="b"/>
              <a:pathLst>
                <a:path w="154766" h="254203" extrusionOk="0">
                  <a:moveTo>
                    <a:pt x="30868" y="0"/>
                  </a:moveTo>
                  <a:cubicBezTo>
                    <a:pt x="30868" y="0"/>
                    <a:pt x="3267" y="103178"/>
                    <a:pt x="774" y="176262"/>
                  </a:cubicBezTo>
                  <a:lnTo>
                    <a:pt x="0" y="200595"/>
                  </a:lnTo>
                  <a:cubicBezTo>
                    <a:pt x="0" y="200595"/>
                    <a:pt x="60832" y="251109"/>
                    <a:pt x="111776" y="254204"/>
                  </a:cubicBezTo>
                  <a:lnTo>
                    <a:pt x="154766" y="149006"/>
                  </a:lnTo>
                  <a:lnTo>
                    <a:pt x="30868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4" name="Google Shape;554;p56"/>
            <p:cNvSpPr/>
            <p:nvPr/>
          </p:nvSpPr>
          <p:spPr>
            <a:xfrm>
              <a:off x="7653095" y="4967809"/>
              <a:ext cx="287554" cy="322455"/>
            </a:xfrm>
            <a:custGeom>
              <a:avLst/>
              <a:gdLst/>
              <a:ahLst/>
              <a:cxnLst/>
              <a:rect l="l" t="t" r="r" b="b"/>
              <a:pathLst>
                <a:path w="287554" h="322455" extrusionOk="0">
                  <a:moveTo>
                    <a:pt x="282389" y="171344"/>
                  </a:moveTo>
                  <a:cubicBezTo>
                    <a:pt x="270739" y="121044"/>
                    <a:pt x="266268" y="62491"/>
                    <a:pt x="224438" y="29689"/>
                  </a:cubicBezTo>
                  <a:cubicBezTo>
                    <a:pt x="193399" y="5357"/>
                    <a:pt x="158060" y="-1436"/>
                    <a:pt x="118638" y="241"/>
                  </a:cubicBezTo>
                  <a:cubicBezTo>
                    <a:pt x="99249" y="1058"/>
                    <a:pt x="77324" y="9999"/>
                    <a:pt x="60429" y="19544"/>
                  </a:cubicBezTo>
                  <a:cubicBezTo>
                    <a:pt x="37257" y="32656"/>
                    <a:pt x="27455" y="59267"/>
                    <a:pt x="16277" y="83428"/>
                  </a:cubicBezTo>
                  <a:cubicBezTo>
                    <a:pt x="-6121" y="131835"/>
                    <a:pt x="-3283" y="197396"/>
                    <a:pt x="11978" y="215624"/>
                  </a:cubicBezTo>
                  <a:lnTo>
                    <a:pt x="214034" y="322456"/>
                  </a:lnTo>
                  <a:cubicBezTo>
                    <a:pt x="254446" y="301433"/>
                    <a:pt x="279767" y="293093"/>
                    <a:pt x="286216" y="239226"/>
                  </a:cubicBezTo>
                  <a:cubicBezTo>
                    <a:pt x="288881" y="216527"/>
                    <a:pt x="287548" y="193570"/>
                    <a:pt x="282389" y="171344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5" name="Google Shape;555;p56"/>
            <p:cNvSpPr/>
            <p:nvPr/>
          </p:nvSpPr>
          <p:spPr>
            <a:xfrm>
              <a:off x="7664800" y="4999370"/>
              <a:ext cx="228939" cy="415828"/>
            </a:xfrm>
            <a:custGeom>
              <a:avLst/>
              <a:gdLst/>
              <a:ahLst/>
              <a:cxnLst/>
              <a:rect l="l" t="t" r="r" b="b"/>
              <a:pathLst>
                <a:path w="228939" h="415828" extrusionOk="0">
                  <a:moveTo>
                    <a:pt x="208348" y="38066"/>
                  </a:moveTo>
                  <a:lnTo>
                    <a:pt x="80881" y="492"/>
                  </a:lnTo>
                  <a:cubicBezTo>
                    <a:pt x="39868" y="-5484"/>
                    <a:pt x="10462" y="44171"/>
                    <a:pt x="6249" y="85398"/>
                  </a:cubicBezTo>
                  <a:cubicBezTo>
                    <a:pt x="1520" y="131184"/>
                    <a:pt x="-2349" y="187286"/>
                    <a:pt x="1692" y="221765"/>
                  </a:cubicBezTo>
                  <a:cubicBezTo>
                    <a:pt x="9946" y="291109"/>
                    <a:pt x="62395" y="301942"/>
                    <a:pt x="62395" y="301942"/>
                  </a:cubicBezTo>
                  <a:cubicBezTo>
                    <a:pt x="62395" y="301942"/>
                    <a:pt x="62395" y="302974"/>
                    <a:pt x="62094" y="323438"/>
                  </a:cubicBezTo>
                  <a:lnTo>
                    <a:pt x="60762" y="356627"/>
                  </a:lnTo>
                  <a:cubicBezTo>
                    <a:pt x="59987" y="370083"/>
                    <a:pt x="63943" y="383367"/>
                    <a:pt x="71982" y="394157"/>
                  </a:cubicBezTo>
                  <a:cubicBezTo>
                    <a:pt x="90726" y="418490"/>
                    <a:pt x="124989" y="421757"/>
                    <a:pt x="165315" y="406840"/>
                  </a:cubicBezTo>
                  <a:cubicBezTo>
                    <a:pt x="188702" y="398242"/>
                    <a:pt x="204995" y="380744"/>
                    <a:pt x="206758" y="357057"/>
                  </a:cubicBezTo>
                  <a:lnTo>
                    <a:pt x="228898" y="63430"/>
                  </a:lnTo>
                  <a:cubicBezTo>
                    <a:pt x="229628" y="50920"/>
                    <a:pt x="220730" y="39957"/>
                    <a:pt x="208348" y="38066"/>
                  </a:cubicBezTo>
                  <a:lnTo>
                    <a:pt x="208348" y="38066"/>
                  </a:lnTo>
                  <a:close/>
                </a:path>
              </a:pathLst>
            </a:custGeom>
            <a:solidFill>
              <a:srgbClr val="9F6B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6" name="Google Shape;556;p56"/>
            <p:cNvSpPr/>
            <p:nvPr/>
          </p:nvSpPr>
          <p:spPr>
            <a:xfrm>
              <a:off x="7694727" y="5140046"/>
              <a:ext cx="17658" cy="16956"/>
            </a:xfrm>
            <a:custGeom>
              <a:avLst/>
              <a:gdLst/>
              <a:ahLst/>
              <a:cxnLst/>
              <a:rect l="l" t="t" r="r" b="b"/>
              <a:pathLst>
                <a:path w="17658" h="16956" extrusionOk="0">
                  <a:moveTo>
                    <a:pt x="9" y="7661"/>
                  </a:moveTo>
                  <a:cubicBezTo>
                    <a:pt x="-206" y="12433"/>
                    <a:pt x="3406" y="16517"/>
                    <a:pt x="8177" y="16904"/>
                  </a:cubicBezTo>
                  <a:cubicBezTo>
                    <a:pt x="12906" y="17420"/>
                    <a:pt x="17119" y="14024"/>
                    <a:pt x="17635" y="9295"/>
                  </a:cubicBezTo>
                  <a:cubicBezTo>
                    <a:pt x="17979" y="4566"/>
                    <a:pt x="14454" y="439"/>
                    <a:pt x="9725" y="52"/>
                  </a:cubicBezTo>
                  <a:lnTo>
                    <a:pt x="9467" y="52"/>
                  </a:lnTo>
                  <a:cubicBezTo>
                    <a:pt x="4738" y="-464"/>
                    <a:pt x="525" y="2932"/>
                    <a:pt x="9" y="766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7" name="Google Shape;557;p56"/>
            <p:cNvSpPr/>
            <p:nvPr/>
          </p:nvSpPr>
          <p:spPr>
            <a:xfrm>
              <a:off x="7681693" y="5117892"/>
              <a:ext cx="35070" cy="9985"/>
            </a:xfrm>
            <a:custGeom>
              <a:avLst/>
              <a:gdLst/>
              <a:ahLst/>
              <a:cxnLst/>
              <a:rect l="l" t="t" r="r" b="b"/>
              <a:pathLst>
                <a:path w="35070" h="9985" extrusionOk="0">
                  <a:moveTo>
                    <a:pt x="189" y="8621"/>
                  </a:moveTo>
                  <a:cubicBezTo>
                    <a:pt x="1221" y="9824"/>
                    <a:pt x="8099" y="5138"/>
                    <a:pt x="17600" y="5525"/>
                  </a:cubicBezTo>
                  <a:cubicBezTo>
                    <a:pt x="27101" y="5912"/>
                    <a:pt x="33894" y="10942"/>
                    <a:pt x="34796" y="9824"/>
                  </a:cubicBezTo>
                  <a:cubicBezTo>
                    <a:pt x="35699" y="8706"/>
                    <a:pt x="34323" y="7202"/>
                    <a:pt x="31357" y="4880"/>
                  </a:cubicBezTo>
                  <a:cubicBezTo>
                    <a:pt x="27359" y="1871"/>
                    <a:pt x="22501" y="151"/>
                    <a:pt x="17514" y="22"/>
                  </a:cubicBezTo>
                  <a:cubicBezTo>
                    <a:pt x="12570" y="-192"/>
                    <a:pt x="7712" y="1140"/>
                    <a:pt x="3585" y="3891"/>
                  </a:cubicBezTo>
                  <a:cubicBezTo>
                    <a:pt x="705" y="5869"/>
                    <a:pt x="-499" y="7933"/>
                    <a:pt x="189" y="8621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8" name="Google Shape;558;p56"/>
            <p:cNvSpPr/>
            <p:nvPr/>
          </p:nvSpPr>
          <p:spPr>
            <a:xfrm>
              <a:off x="7783370" y="5139297"/>
              <a:ext cx="17609" cy="16794"/>
            </a:xfrm>
            <a:custGeom>
              <a:avLst/>
              <a:gdLst/>
              <a:ahLst/>
              <a:cxnLst/>
              <a:rect l="l" t="t" r="r" b="b"/>
              <a:pathLst>
                <a:path w="17609" h="16794" extrusionOk="0">
                  <a:moveTo>
                    <a:pt x="13" y="7507"/>
                  </a:moveTo>
                  <a:cubicBezTo>
                    <a:pt x="-245" y="12279"/>
                    <a:pt x="3409" y="16406"/>
                    <a:pt x="8181" y="16750"/>
                  </a:cubicBezTo>
                  <a:cubicBezTo>
                    <a:pt x="12867" y="17223"/>
                    <a:pt x="17080" y="13827"/>
                    <a:pt x="17596" y="9141"/>
                  </a:cubicBezTo>
                  <a:cubicBezTo>
                    <a:pt x="17854" y="4455"/>
                    <a:pt x="14286" y="371"/>
                    <a:pt x="9600" y="70"/>
                  </a:cubicBezTo>
                  <a:cubicBezTo>
                    <a:pt x="4914" y="-532"/>
                    <a:pt x="615" y="2821"/>
                    <a:pt x="13" y="750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59" name="Google Shape;559;p56"/>
            <p:cNvSpPr/>
            <p:nvPr/>
          </p:nvSpPr>
          <p:spPr>
            <a:xfrm>
              <a:off x="7775250" y="5118796"/>
              <a:ext cx="35056" cy="9985"/>
            </a:xfrm>
            <a:custGeom>
              <a:avLst/>
              <a:gdLst/>
              <a:ahLst/>
              <a:cxnLst/>
              <a:rect l="l" t="t" r="r" b="b"/>
              <a:pathLst>
                <a:path w="35056" h="9985" extrusionOk="0">
                  <a:moveTo>
                    <a:pt x="137" y="8620"/>
                  </a:moveTo>
                  <a:cubicBezTo>
                    <a:pt x="1212" y="9824"/>
                    <a:pt x="8090" y="5138"/>
                    <a:pt x="17591" y="5525"/>
                  </a:cubicBezTo>
                  <a:cubicBezTo>
                    <a:pt x="27092" y="5912"/>
                    <a:pt x="33884" y="10942"/>
                    <a:pt x="34787" y="9824"/>
                  </a:cubicBezTo>
                  <a:cubicBezTo>
                    <a:pt x="35690" y="8706"/>
                    <a:pt x="34271" y="7201"/>
                    <a:pt x="31348" y="4880"/>
                  </a:cubicBezTo>
                  <a:cubicBezTo>
                    <a:pt x="27350" y="1871"/>
                    <a:pt x="22492" y="194"/>
                    <a:pt x="17505" y="22"/>
                  </a:cubicBezTo>
                  <a:cubicBezTo>
                    <a:pt x="12561" y="-193"/>
                    <a:pt x="7660" y="1183"/>
                    <a:pt x="3533" y="3934"/>
                  </a:cubicBezTo>
                  <a:cubicBezTo>
                    <a:pt x="524" y="6041"/>
                    <a:pt x="-379" y="8104"/>
                    <a:pt x="137" y="862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0" name="Google Shape;560;p56"/>
            <p:cNvSpPr/>
            <p:nvPr/>
          </p:nvSpPr>
          <p:spPr>
            <a:xfrm>
              <a:off x="7714542" y="5110041"/>
              <a:ext cx="31363" cy="79281"/>
            </a:xfrm>
            <a:custGeom>
              <a:avLst/>
              <a:gdLst/>
              <a:ahLst/>
              <a:cxnLst/>
              <a:rect l="l" t="t" r="r" b="b"/>
              <a:pathLst>
                <a:path w="31363" h="79281" extrusionOk="0">
                  <a:moveTo>
                    <a:pt x="23830" y="79066"/>
                  </a:moveTo>
                  <a:cubicBezTo>
                    <a:pt x="18886" y="77304"/>
                    <a:pt x="13728" y="76186"/>
                    <a:pt x="8482" y="75670"/>
                  </a:cubicBezTo>
                  <a:cubicBezTo>
                    <a:pt x="6075" y="75326"/>
                    <a:pt x="3797" y="74767"/>
                    <a:pt x="3453" y="73091"/>
                  </a:cubicBezTo>
                  <a:cubicBezTo>
                    <a:pt x="3324" y="70554"/>
                    <a:pt x="4012" y="68061"/>
                    <a:pt x="5344" y="65954"/>
                  </a:cubicBezTo>
                  <a:lnTo>
                    <a:pt x="13254" y="47726"/>
                  </a:lnTo>
                  <a:cubicBezTo>
                    <a:pt x="24260" y="21932"/>
                    <a:pt x="32342" y="436"/>
                    <a:pt x="31268" y="7"/>
                  </a:cubicBezTo>
                  <a:cubicBezTo>
                    <a:pt x="30193" y="-423"/>
                    <a:pt x="20477" y="20255"/>
                    <a:pt x="9471" y="46179"/>
                  </a:cubicBezTo>
                  <a:lnTo>
                    <a:pt x="1862" y="64493"/>
                  </a:lnTo>
                  <a:cubicBezTo>
                    <a:pt x="228" y="67373"/>
                    <a:pt x="-373" y="70726"/>
                    <a:pt x="228" y="73994"/>
                  </a:cubicBezTo>
                  <a:cubicBezTo>
                    <a:pt x="830" y="75756"/>
                    <a:pt x="2249" y="77132"/>
                    <a:pt x="4055" y="77691"/>
                  </a:cubicBezTo>
                  <a:cubicBezTo>
                    <a:pt x="5430" y="78121"/>
                    <a:pt x="6892" y="78378"/>
                    <a:pt x="8354" y="78422"/>
                  </a:cubicBezTo>
                  <a:cubicBezTo>
                    <a:pt x="13469" y="79281"/>
                    <a:pt x="18671" y="79496"/>
                    <a:pt x="23830" y="79066"/>
                  </a:cubicBezTo>
                  <a:lnTo>
                    <a:pt x="23830" y="79066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1" name="Google Shape;561;p56"/>
            <p:cNvSpPr/>
            <p:nvPr/>
          </p:nvSpPr>
          <p:spPr>
            <a:xfrm>
              <a:off x="7727195" y="5280333"/>
              <a:ext cx="93418" cy="39342"/>
            </a:xfrm>
            <a:custGeom>
              <a:avLst/>
              <a:gdLst/>
              <a:ahLst/>
              <a:cxnLst/>
              <a:rect l="l" t="t" r="r" b="b"/>
              <a:pathLst>
                <a:path w="93418" h="39342" extrusionOk="0">
                  <a:moveTo>
                    <a:pt x="172" y="20979"/>
                  </a:moveTo>
                  <a:cubicBezTo>
                    <a:pt x="32587" y="22742"/>
                    <a:pt x="64873" y="15477"/>
                    <a:pt x="93419" y="0"/>
                  </a:cubicBezTo>
                  <a:cubicBezTo>
                    <a:pt x="93419" y="0"/>
                    <a:pt x="68699" y="47290"/>
                    <a:pt x="0" y="38176"/>
                  </a:cubicBezTo>
                  <a:lnTo>
                    <a:pt x="172" y="20979"/>
                  </a:lnTo>
                  <a:close/>
                </a:path>
              </a:pathLst>
            </a:custGeom>
            <a:solidFill>
              <a:srgbClr val="774F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2" name="Google Shape;562;p56"/>
            <p:cNvSpPr/>
            <p:nvPr/>
          </p:nvSpPr>
          <p:spPr>
            <a:xfrm>
              <a:off x="7736681" y="5200631"/>
              <a:ext cx="34150" cy="29081"/>
            </a:xfrm>
            <a:custGeom>
              <a:avLst/>
              <a:gdLst/>
              <a:ahLst/>
              <a:cxnLst/>
              <a:rect l="l" t="t" r="r" b="b"/>
              <a:pathLst>
                <a:path w="34150" h="29081" extrusionOk="0">
                  <a:moveTo>
                    <a:pt x="32387" y="7564"/>
                  </a:moveTo>
                  <a:cubicBezTo>
                    <a:pt x="29764" y="3179"/>
                    <a:pt x="25078" y="385"/>
                    <a:pt x="19962" y="126"/>
                  </a:cubicBezTo>
                  <a:cubicBezTo>
                    <a:pt x="12783" y="-690"/>
                    <a:pt x="5689" y="2491"/>
                    <a:pt x="1519" y="8381"/>
                  </a:cubicBezTo>
                  <a:cubicBezTo>
                    <a:pt x="14" y="11089"/>
                    <a:pt x="-372" y="14271"/>
                    <a:pt x="358" y="17280"/>
                  </a:cubicBezTo>
                  <a:cubicBezTo>
                    <a:pt x="960" y="18828"/>
                    <a:pt x="358" y="18054"/>
                    <a:pt x="1605" y="19129"/>
                  </a:cubicBezTo>
                  <a:cubicBezTo>
                    <a:pt x="5388" y="23342"/>
                    <a:pt x="10160" y="26523"/>
                    <a:pt x="15448" y="28501"/>
                  </a:cubicBezTo>
                  <a:cubicBezTo>
                    <a:pt x="21338" y="30177"/>
                    <a:pt x="27657" y="28157"/>
                    <a:pt x="31440" y="23342"/>
                  </a:cubicBezTo>
                  <a:cubicBezTo>
                    <a:pt x="34665" y="18656"/>
                    <a:pt x="35052" y="12594"/>
                    <a:pt x="32387" y="7564"/>
                  </a:cubicBezTo>
                  <a:lnTo>
                    <a:pt x="32387" y="7564"/>
                  </a:lnTo>
                  <a:close/>
                </a:path>
              </a:pathLst>
            </a:custGeom>
            <a:solidFill>
              <a:srgbClr val="774F4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3" name="Google Shape;563;p56"/>
            <p:cNvSpPr/>
            <p:nvPr/>
          </p:nvSpPr>
          <p:spPr>
            <a:xfrm>
              <a:off x="7736352" y="5197190"/>
              <a:ext cx="32707" cy="26405"/>
            </a:xfrm>
            <a:custGeom>
              <a:avLst/>
              <a:gdLst/>
              <a:ahLst/>
              <a:cxnLst/>
              <a:rect l="l" t="t" r="r" b="b"/>
              <a:pathLst>
                <a:path w="32707" h="26405" extrusionOk="0">
                  <a:moveTo>
                    <a:pt x="31426" y="0"/>
                  </a:moveTo>
                  <a:cubicBezTo>
                    <a:pt x="29878" y="0"/>
                    <a:pt x="29405" y="10189"/>
                    <a:pt x="20248" y="17196"/>
                  </a:cubicBezTo>
                  <a:cubicBezTo>
                    <a:pt x="11091" y="24204"/>
                    <a:pt x="172" y="22484"/>
                    <a:pt x="0" y="23903"/>
                  </a:cubicBezTo>
                  <a:cubicBezTo>
                    <a:pt x="0" y="24548"/>
                    <a:pt x="2364" y="26009"/>
                    <a:pt x="7007" y="26353"/>
                  </a:cubicBezTo>
                  <a:cubicBezTo>
                    <a:pt x="13026" y="26740"/>
                    <a:pt x="19002" y="24978"/>
                    <a:pt x="23860" y="21323"/>
                  </a:cubicBezTo>
                  <a:cubicBezTo>
                    <a:pt x="28460" y="17798"/>
                    <a:pt x="31555" y="12682"/>
                    <a:pt x="32458" y="6964"/>
                  </a:cubicBezTo>
                  <a:cubicBezTo>
                    <a:pt x="33189" y="2407"/>
                    <a:pt x="32157" y="0"/>
                    <a:pt x="31426" y="0"/>
                  </a:cubicBezTo>
                  <a:lnTo>
                    <a:pt x="31426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4" name="Google Shape;564;p56"/>
            <p:cNvSpPr/>
            <p:nvPr/>
          </p:nvSpPr>
          <p:spPr>
            <a:xfrm>
              <a:off x="7771785" y="5087363"/>
              <a:ext cx="42980" cy="14947"/>
            </a:xfrm>
            <a:custGeom>
              <a:avLst/>
              <a:gdLst/>
              <a:ahLst/>
              <a:cxnLst/>
              <a:rect l="l" t="t" r="r" b="b"/>
              <a:pathLst>
                <a:path w="42980" h="14947" extrusionOk="0">
                  <a:moveTo>
                    <a:pt x="34" y="5273"/>
                  </a:moveTo>
                  <a:cubicBezTo>
                    <a:pt x="678" y="7938"/>
                    <a:pt x="10265" y="7681"/>
                    <a:pt x="21271" y="10088"/>
                  </a:cubicBezTo>
                  <a:cubicBezTo>
                    <a:pt x="32277" y="12495"/>
                    <a:pt x="40918" y="16408"/>
                    <a:pt x="42767" y="14387"/>
                  </a:cubicBezTo>
                  <a:cubicBezTo>
                    <a:pt x="43541" y="13355"/>
                    <a:pt x="42208" y="10776"/>
                    <a:pt x="38811" y="7938"/>
                  </a:cubicBezTo>
                  <a:cubicBezTo>
                    <a:pt x="29611" y="802"/>
                    <a:pt x="17660" y="-1691"/>
                    <a:pt x="6354" y="1146"/>
                  </a:cubicBezTo>
                  <a:cubicBezTo>
                    <a:pt x="1968" y="2221"/>
                    <a:pt x="-310" y="4026"/>
                    <a:pt x="34" y="5273"/>
                  </a:cubicBezTo>
                  <a:lnTo>
                    <a:pt x="34" y="527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5" name="Google Shape;565;p56"/>
            <p:cNvSpPr/>
            <p:nvPr/>
          </p:nvSpPr>
          <p:spPr>
            <a:xfrm>
              <a:off x="7682239" y="5088009"/>
              <a:ext cx="36013" cy="13262"/>
            </a:xfrm>
            <a:custGeom>
              <a:avLst/>
              <a:gdLst/>
              <a:ahLst/>
              <a:cxnLst/>
              <a:rect l="l" t="t" r="r" b="b"/>
              <a:pathLst>
                <a:path w="36013" h="13262" extrusionOk="0">
                  <a:moveTo>
                    <a:pt x="417" y="12710"/>
                  </a:moveTo>
                  <a:cubicBezTo>
                    <a:pt x="2566" y="14558"/>
                    <a:pt x="9488" y="11291"/>
                    <a:pt x="18215" y="9915"/>
                  </a:cubicBezTo>
                  <a:cubicBezTo>
                    <a:pt x="26942" y="8539"/>
                    <a:pt x="34508" y="9055"/>
                    <a:pt x="35884" y="6562"/>
                  </a:cubicBezTo>
                  <a:cubicBezTo>
                    <a:pt x="36486" y="5358"/>
                    <a:pt x="34981" y="3381"/>
                    <a:pt x="31585" y="1833"/>
                  </a:cubicBezTo>
                  <a:cubicBezTo>
                    <a:pt x="21869" y="-1821"/>
                    <a:pt x="10950" y="70"/>
                    <a:pt x="3040" y="6777"/>
                  </a:cubicBezTo>
                  <a:cubicBezTo>
                    <a:pt x="159" y="9442"/>
                    <a:pt x="-572" y="11807"/>
                    <a:pt x="417" y="12710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6" name="Google Shape;566;p56"/>
            <p:cNvSpPr/>
            <p:nvPr/>
          </p:nvSpPr>
          <p:spPr>
            <a:xfrm>
              <a:off x="7747314" y="4992468"/>
              <a:ext cx="301" cy="1504"/>
            </a:xfrm>
            <a:custGeom>
              <a:avLst/>
              <a:gdLst/>
              <a:ahLst/>
              <a:cxnLst/>
              <a:rect l="l" t="t" r="r" b="b"/>
              <a:pathLst>
                <a:path w="301" h="1504" extrusionOk="0">
                  <a:moveTo>
                    <a:pt x="301" y="0"/>
                  </a:moveTo>
                  <a:cubicBezTo>
                    <a:pt x="301" y="516"/>
                    <a:pt x="86" y="1032"/>
                    <a:pt x="0" y="1505"/>
                  </a:cubicBezTo>
                  <a:lnTo>
                    <a:pt x="215" y="1505"/>
                  </a:lnTo>
                  <a:cubicBezTo>
                    <a:pt x="258" y="1075"/>
                    <a:pt x="258" y="774"/>
                    <a:pt x="301" y="0"/>
                  </a:cubicBezTo>
                  <a:lnTo>
                    <a:pt x="301" y="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7" name="Google Shape;567;p56"/>
            <p:cNvSpPr/>
            <p:nvPr/>
          </p:nvSpPr>
          <p:spPr>
            <a:xfrm>
              <a:off x="7655216" y="4984420"/>
              <a:ext cx="309501" cy="344750"/>
            </a:xfrm>
            <a:custGeom>
              <a:avLst/>
              <a:gdLst/>
              <a:ahLst/>
              <a:cxnLst/>
              <a:rect l="l" t="t" r="r" b="b"/>
              <a:pathLst>
                <a:path w="309501" h="344750" extrusionOk="0">
                  <a:moveTo>
                    <a:pt x="181433" y="344751"/>
                  </a:moveTo>
                  <a:cubicBezTo>
                    <a:pt x="183367" y="326695"/>
                    <a:pt x="176102" y="308553"/>
                    <a:pt x="178208" y="290496"/>
                  </a:cubicBezTo>
                  <a:cubicBezTo>
                    <a:pt x="180444" y="271366"/>
                    <a:pt x="192825" y="254986"/>
                    <a:pt x="197941" y="236371"/>
                  </a:cubicBezTo>
                  <a:cubicBezTo>
                    <a:pt x="206066" y="206622"/>
                    <a:pt x="194889" y="174981"/>
                    <a:pt x="190804" y="144242"/>
                  </a:cubicBezTo>
                  <a:cubicBezTo>
                    <a:pt x="173221" y="141405"/>
                    <a:pt x="157315" y="132205"/>
                    <a:pt x="146008" y="118448"/>
                  </a:cubicBezTo>
                  <a:cubicBezTo>
                    <a:pt x="132165" y="102326"/>
                    <a:pt x="123825" y="82379"/>
                    <a:pt x="115657" y="62775"/>
                  </a:cubicBezTo>
                  <a:cubicBezTo>
                    <a:pt x="116216" y="82121"/>
                    <a:pt x="122750" y="100822"/>
                    <a:pt x="134401" y="116298"/>
                  </a:cubicBezTo>
                  <a:cubicBezTo>
                    <a:pt x="126533" y="117502"/>
                    <a:pt x="118537" y="114923"/>
                    <a:pt x="112905" y="109291"/>
                  </a:cubicBezTo>
                  <a:cubicBezTo>
                    <a:pt x="107360" y="103745"/>
                    <a:pt x="103104" y="97081"/>
                    <a:pt x="100309" y="89730"/>
                  </a:cubicBezTo>
                  <a:cubicBezTo>
                    <a:pt x="92872" y="72276"/>
                    <a:pt x="88744" y="53575"/>
                    <a:pt x="88143" y="34616"/>
                  </a:cubicBezTo>
                  <a:cubicBezTo>
                    <a:pt x="85563" y="61786"/>
                    <a:pt x="88659" y="89171"/>
                    <a:pt x="97128" y="115095"/>
                  </a:cubicBezTo>
                  <a:cubicBezTo>
                    <a:pt x="92141" y="114192"/>
                    <a:pt x="87068" y="114364"/>
                    <a:pt x="82167" y="115653"/>
                  </a:cubicBezTo>
                  <a:cubicBezTo>
                    <a:pt x="77180" y="116943"/>
                    <a:pt x="71935" y="115826"/>
                    <a:pt x="67894" y="112644"/>
                  </a:cubicBezTo>
                  <a:cubicBezTo>
                    <a:pt x="65745" y="110022"/>
                    <a:pt x="64369" y="106840"/>
                    <a:pt x="63982" y="103444"/>
                  </a:cubicBezTo>
                  <a:cubicBezTo>
                    <a:pt x="59253" y="80358"/>
                    <a:pt x="58479" y="56670"/>
                    <a:pt x="61704" y="33326"/>
                  </a:cubicBezTo>
                  <a:cubicBezTo>
                    <a:pt x="55169" y="45665"/>
                    <a:pt x="49881" y="58648"/>
                    <a:pt x="45926" y="72018"/>
                  </a:cubicBezTo>
                  <a:cubicBezTo>
                    <a:pt x="41928" y="85517"/>
                    <a:pt x="41842" y="99876"/>
                    <a:pt x="45625" y="113461"/>
                  </a:cubicBezTo>
                  <a:cubicBezTo>
                    <a:pt x="43261" y="115826"/>
                    <a:pt x="39434" y="115826"/>
                    <a:pt x="37070" y="113461"/>
                  </a:cubicBezTo>
                  <a:lnTo>
                    <a:pt x="37070" y="113461"/>
                  </a:lnTo>
                  <a:cubicBezTo>
                    <a:pt x="34878" y="111096"/>
                    <a:pt x="33545" y="108087"/>
                    <a:pt x="33287" y="104863"/>
                  </a:cubicBezTo>
                  <a:cubicBezTo>
                    <a:pt x="32126" y="93169"/>
                    <a:pt x="32900" y="81390"/>
                    <a:pt x="35565" y="69954"/>
                  </a:cubicBezTo>
                  <a:cubicBezTo>
                    <a:pt x="28687" y="82164"/>
                    <a:pt x="26408" y="96351"/>
                    <a:pt x="22668" y="109807"/>
                  </a:cubicBezTo>
                  <a:cubicBezTo>
                    <a:pt x="18928" y="123263"/>
                    <a:pt x="12780" y="137149"/>
                    <a:pt x="1172" y="144844"/>
                  </a:cubicBezTo>
                  <a:cubicBezTo>
                    <a:pt x="-848" y="127218"/>
                    <a:pt x="-246" y="109420"/>
                    <a:pt x="2892" y="91966"/>
                  </a:cubicBezTo>
                  <a:cubicBezTo>
                    <a:pt x="5214" y="77521"/>
                    <a:pt x="12049" y="63205"/>
                    <a:pt x="18369" y="50007"/>
                  </a:cubicBezTo>
                  <a:cubicBezTo>
                    <a:pt x="25076" y="35347"/>
                    <a:pt x="34576" y="22149"/>
                    <a:pt x="46313" y="11100"/>
                  </a:cubicBezTo>
                  <a:cubicBezTo>
                    <a:pt x="66605" y="-6655"/>
                    <a:pt x="75117" y="997"/>
                    <a:pt x="88057" y="7747"/>
                  </a:cubicBezTo>
                  <a:lnTo>
                    <a:pt x="89605" y="8392"/>
                  </a:lnTo>
                  <a:lnTo>
                    <a:pt x="89605" y="7446"/>
                  </a:lnTo>
                  <a:lnTo>
                    <a:pt x="90163" y="4695"/>
                  </a:lnTo>
                  <a:cubicBezTo>
                    <a:pt x="124126" y="-2915"/>
                    <a:pt x="159507" y="-1238"/>
                    <a:pt x="192610" y="9466"/>
                  </a:cubicBezTo>
                  <a:cubicBezTo>
                    <a:pt x="217029" y="17463"/>
                    <a:pt x="247122" y="42569"/>
                    <a:pt x="259547" y="65054"/>
                  </a:cubicBezTo>
                  <a:cubicBezTo>
                    <a:pt x="259761" y="65483"/>
                    <a:pt x="260020" y="65913"/>
                    <a:pt x="260277" y="66343"/>
                  </a:cubicBezTo>
                  <a:cubicBezTo>
                    <a:pt x="289081" y="118362"/>
                    <a:pt x="308083" y="178635"/>
                    <a:pt x="309502" y="308983"/>
                  </a:cubicBezTo>
                  <a:lnTo>
                    <a:pt x="309502" y="308983"/>
                  </a:lnTo>
                  <a:lnTo>
                    <a:pt x="181476" y="344751"/>
                  </a:lnTo>
                  <a:lnTo>
                    <a:pt x="181476" y="344751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8" name="Google Shape;568;p56"/>
            <p:cNvSpPr/>
            <p:nvPr/>
          </p:nvSpPr>
          <p:spPr>
            <a:xfrm>
              <a:off x="7890742" y="5402255"/>
              <a:ext cx="82230" cy="90539"/>
            </a:xfrm>
            <a:custGeom>
              <a:avLst/>
              <a:gdLst/>
              <a:ahLst/>
              <a:cxnLst/>
              <a:rect l="l" t="t" r="r" b="b"/>
              <a:pathLst>
                <a:path w="82230" h="90539" extrusionOk="0">
                  <a:moveTo>
                    <a:pt x="161" y="90538"/>
                  </a:moveTo>
                  <a:cubicBezTo>
                    <a:pt x="-54" y="88819"/>
                    <a:pt x="-54" y="87099"/>
                    <a:pt x="161" y="85379"/>
                  </a:cubicBezTo>
                  <a:cubicBezTo>
                    <a:pt x="634" y="80650"/>
                    <a:pt x="1494" y="76007"/>
                    <a:pt x="2698" y="71407"/>
                  </a:cubicBezTo>
                  <a:cubicBezTo>
                    <a:pt x="10823" y="40540"/>
                    <a:pt x="33479" y="15563"/>
                    <a:pt x="63444" y="4514"/>
                  </a:cubicBezTo>
                  <a:cubicBezTo>
                    <a:pt x="67872" y="2837"/>
                    <a:pt x="72428" y="1548"/>
                    <a:pt x="77072" y="645"/>
                  </a:cubicBezTo>
                  <a:cubicBezTo>
                    <a:pt x="78748" y="215"/>
                    <a:pt x="80511" y="0"/>
                    <a:pt x="82230" y="0"/>
                  </a:cubicBezTo>
                  <a:cubicBezTo>
                    <a:pt x="82230" y="430"/>
                    <a:pt x="75008" y="1548"/>
                    <a:pt x="64045" y="5976"/>
                  </a:cubicBezTo>
                  <a:cubicBezTo>
                    <a:pt x="35070" y="17583"/>
                    <a:pt x="13016" y="41873"/>
                    <a:pt x="4245" y="71837"/>
                  </a:cubicBezTo>
                  <a:cubicBezTo>
                    <a:pt x="1107" y="83187"/>
                    <a:pt x="591" y="90624"/>
                    <a:pt x="161" y="90538"/>
                  </a:cubicBezTo>
                  <a:lnTo>
                    <a:pt x="161" y="905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69" name="Google Shape;569;p56"/>
            <p:cNvSpPr/>
            <p:nvPr/>
          </p:nvSpPr>
          <p:spPr>
            <a:xfrm>
              <a:off x="7588080" y="5870208"/>
              <a:ext cx="54078" cy="186235"/>
            </a:xfrm>
            <a:custGeom>
              <a:avLst/>
              <a:gdLst/>
              <a:ahLst/>
              <a:cxnLst/>
              <a:rect l="l" t="t" r="r" b="b"/>
              <a:pathLst>
                <a:path w="54078" h="186235" extrusionOk="0">
                  <a:moveTo>
                    <a:pt x="770" y="0"/>
                  </a:moveTo>
                  <a:cubicBezTo>
                    <a:pt x="770" y="0"/>
                    <a:pt x="-7183" y="133873"/>
                    <a:pt x="28026" y="186236"/>
                  </a:cubicBezTo>
                  <a:lnTo>
                    <a:pt x="54079" y="98019"/>
                  </a:lnTo>
                  <a:lnTo>
                    <a:pt x="54079" y="903"/>
                  </a:lnTo>
                  <a:lnTo>
                    <a:pt x="770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0" name="Google Shape;570;p56"/>
            <p:cNvSpPr/>
            <p:nvPr/>
          </p:nvSpPr>
          <p:spPr>
            <a:xfrm>
              <a:off x="7681925" y="5333642"/>
              <a:ext cx="178540" cy="209493"/>
            </a:xfrm>
            <a:custGeom>
              <a:avLst/>
              <a:gdLst/>
              <a:ahLst/>
              <a:cxnLst/>
              <a:rect l="l" t="t" r="r" b="b"/>
              <a:pathLst>
                <a:path w="178540" h="209493" extrusionOk="0">
                  <a:moveTo>
                    <a:pt x="178540" y="0"/>
                  </a:moveTo>
                  <a:cubicBezTo>
                    <a:pt x="178540" y="0"/>
                    <a:pt x="104424" y="55888"/>
                    <a:pt x="68312" y="49697"/>
                  </a:cubicBezTo>
                  <a:cubicBezTo>
                    <a:pt x="39380" y="44624"/>
                    <a:pt x="44366" y="645"/>
                    <a:pt x="44366" y="645"/>
                  </a:cubicBezTo>
                  <a:lnTo>
                    <a:pt x="30308" y="31039"/>
                  </a:lnTo>
                  <a:lnTo>
                    <a:pt x="0" y="152359"/>
                  </a:lnTo>
                  <a:lnTo>
                    <a:pt x="12897" y="209493"/>
                  </a:lnTo>
                  <a:lnTo>
                    <a:pt x="81682" y="166976"/>
                  </a:lnTo>
                  <a:lnTo>
                    <a:pt x="178540" y="0"/>
                  </a:lnTo>
                  <a:lnTo>
                    <a:pt x="178540" y="0"/>
                  </a:lnTo>
                  <a:close/>
                </a:path>
              </a:pathLst>
            </a:custGeom>
            <a:solidFill>
              <a:srgbClr val="252E47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1" name="Google Shape;571;p56"/>
            <p:cNvSpPr/>
            <p:nvPr/>
          </p:nvSpPr>
          <p:spPr>
            <a:xfrm>
              <a:off x="7606004" y="5318681"/>
              <a:ext cx="451703" cy="904480"/>
            </a:xfrm>
            <a:custGeom>
              <a:avLst/>
              <a:gdLst/>
              <a:ahLst/>
              <a:cxnLst/>
              <a:rect l="l" t="t" r="r" b="b"/>
              <a:pathLst>
                <a:path w="451703" h="904480" extrusionOk="0">
                  <a:moveTo>
                    <a:pt x="1376" y="257342"/>
                  </a:moveTo>
                  <a:cubicBezTo>
                    <a:pt x="9157" y="177250"/>
                    <a:pt x="105456" y="38563"/>
                    <a:pt x="105456" y="38563"/>
                  </a:cubicBezTo>
                  <a:lnTo>
                    <a:pt x="120675" y="13972"/>
                  </a:lnTo>
                  <a:lnTo>
                    <a:pt x="105499" y="81983"/>
                  </a:lnTo>
                  <a:cubicBezTo>
                    <a:pt x="105499" y="81983"/>
                    <a:pt x="90410" y="181249"/>
                    <a:pt x="88303" y="183312"/>
                  </a:cubicBezTo>
                  <a:lnTo>
                    <a:pt x="173210" y="101071"/>
                  </a:lnTo>
                  <a:lnTo>
                    <a:pt x="268649" y="0"/>
                  </a:lnTo>
                  <a:lnTo>
                    <a:pt x="287522" y="27084"/>
                  </a:lnTo>
                  <a:lnTo>
                    <a:pt x="371310" y="73514"/>
                  </a:lnTo>
                  <a:lnTo>
                    <a:pt x="362712" y="336531"/>
                  </a:lnTo>
                  <a:lnTo>
                    <a:pt x="332619" y="413613"/>
                  </a:lnTo>
                  <a:cubicBezTo>
                    <a:pt x="332619" y="413613"/>
                    <a:pt x="421093" y="655822"/>
                    <a:pt x="432572" y="741675"/>
                  </a:cubicBezTo>
                  <a:lnTo>
                    <a:pt x="451703" y="904481"/>
                  </a:lnTo>
                  <a:lnTo>
                    <a:pt x="0" y="903750"/>
                  </a:lnTo>
                  <a:cubicBezTo>
                    <a:pt x="0" y="903750"/>
                    <a:pt x="15864" y="649116"/>
                    <a:pt x="17626" y="594733"/>
                  </a:cubicBezTo>
                  <a:cubicBezTo>
                    <a:pt x="19389" y="540350"/>
                    <a:pt x="23602" y="420062"/>
                    <a:pt x="23602" y="420062"/>
                  </a:cubicBezTo>
                  <a:cubicBezTo>
                    <a:pt x="23602" y="420062"/>
                    <a:pt x="-6492" y="337391"/>
                    <a:pt x="1376" y="257342"/>
                  </a:cubicBezTo>
                  <a:lnTo>
                    <a:pt x="1376" y="25734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2" name="Google Shape;572;p56"/>
            <p:cNvSpPr/>
            <p:nvPr/>
          </p:nvSpPr>
          <p:spPr>
            <a:xfrm>
              <a:off x="7938021" y="5664842"/>
              <a:ext cx="119810" cy="558319"/>
            </a:xfrm>
            <a:custGeom>
              <a:avLst/>
              <a:gdLst/>
              <a:ahLst/>
              <a:cxnLst/>
              <a:rect l="l" t="t" r="r" b="b"/>
              <a:pathLst>
                <a:path w="119810" h="558319" extrusionOk="0">
                  <a:moveTo>
                    <a:pt x="119772" y="558320"/>
                  </a:moveTo>
                  <a:cubicBezTo>
                    <a:pt x="119643" y="557847"/>
                    <a:pt x="119557" y="557374"/>
                    <a:pt x="119514" y="556858"/>
                  </a:cubicBezTo>
                  <a:cubicBezTo>
                    <a:pt x="119514" y="555740"/>
                    <a:pt x="119128" y="554321"/>
                    <a:pt x="118869" y="552559"/>
                  </a:cubicBezTo>
                  <a:lnTo>
                    <a:pt x="116677" y="535793"/>
                  </a:lnTo>
                  <a:cubicBezTo>
                    <a:pt x="114871" y="521090"/>
                    <a:pt x="112378" y="500067"/>
                    <a:pt x="109067" y="474101"/>
                  </a:cubicBezTo>
                  <a:cubicBezTo>
                    <a:pt x="107477" y="461204"/>
                    <a:pt x="105757" y="446802"/>
                    <a:pt x="103909" y="431497"/>
                  </a:cubicBezTo>
                  <a:cubicBezTo>
                    <a:pt x="103006" y="423845"/>
                    <a:pt x="102060" y="415935"/>
                    <a:pt x="101071" y="407766"/>
                  </a:cubicBezTo>
                  <a:cubicBezTo>
                    <a:pt x="100125" y="399598"/>
                    <a:pt x="99180" y="391215"/>
                    <a:pt x="97589" y="382746"/>
                  </a:cubicBezTo>
                  <a:cubicBezTo>
                    <a:pt x="89894" y="345946"/>
                    <a:pt x="80350" y="309576"/>
                    <a:pt x="68957" y="273764"/>
                  </a:cubicBezTo>
                  <a:cubicBezTo>
                    <a:pt x="62595" y="252957"/>
                    <a:pt x="56318" y="232709"/>
                    <a:pt x="49741" y="213577"/>
                  </a:cubicBezTo>
                  <a:cubicBezTo>
                    <a:pt x="43163" y="194447"/>
                    <a:pt x="36843" y="175831"/>
                    <a:pt x="30825" y="158377"/>
                  </a:cubicBezTo>
                  <a:cubicBezTo>
                    <a:pt x="18916" y="123426"/>
                    <a:pt x="8427" y="92645"/>
                    <a:pt x="0" y="67839"/>
                  </a:cubicBezTo>
                  <a:lnTo>
                    <a:pt x="0" y="67323"/>
                  </a:lnTo>
                  <a:lnTo>
                    <a:pt x="19862" y="17755"/>
                  </a:lnTo>
                  <a:lnTo>
                    <a:pt x="25279" y="4514"/>
                  </a:lnTo>
                  <a:lnTo>
                    <a:pt x="26698" y="1118"/>
                  </a:lnTo>
                  <a:cubicBezTo>
                    <a:pt x="26869" y="731"/>
                    <a:pt x="27041" y="344"/>
                    <a:pt x="27256" y="0"/>
                  </a:cubicBezTo>
                  <a:cubicBezTo>
                    <a:pt x="27170" y="430"/>
                    <a:pt x="27084" y="817"/>
                    <a:pt x="26912" y="1203"/>
                  </a:cubicBezTo>
                  <a:cubicBezTo>
                    <a:pt x="26568" y="2107"/>
                    <a:pt x="26182" y="3224"/>
                    <a:pt x="25665" y="4686"/>
                  </a:cubicBezTo>
                  <a:lnTo>
                    <a:pt x="20593" y="18056"/>
                  </a:lnTo>
                  <a:lnTo>
                    <a:pt x="1376" y="67839"/>
                  </a:lnTo>
                  <a:lnTo>
                    <a:pt x="1376" y="67323"/>
                  </a:lnTo>
                  <a:cubicBezTo>
                    <a:pt x="9974" y="92043"/>
                    <a:pt x="20636" y="122824"/>
                    <a:pt x="32759" y="157603"/>
                  </a:cubicBezTo>
                  <a:cubicBezTo>
                    <a:pt x="38778" y="175058"/>
                    <a:pt x="45140" y="193544"/>
                    <a:pt x="51804" y="212804"/>
                  </a:cubicBezTo>
                  <a:cubicBezTo>
                    <a:pt x="58467" y="232064"/>
                    <a:pt x="64701" y="252355"/>
                    <a:pt x="71107" y="272991"/>
                  </a:cubicBezTo>
                  <a:cubicBezTo>
                    <a:pt x="82499" y="308888"/>
                    <a:pt x="92043" y="345344"/>
                    <a:pt x="99653" y="382230"/>
                  </a:cubicBezTo>
                  <a:cubicBezTo>
                    <a:pt x="101200" y="390828"/>
                    <a:pt x="102103" y="399426"/>
                    <a:pt x="103049" y="407422"/>
                  </a:cubicBezTo>
                  <a:cubicBezTo>
                    <a:pt x="103995" y="415419"/>
                    <a:pt x="104897" y="423501"/>
                    <a:pt x="105757" y="431153"/>
                  </a:cubicBezTo>
                  <a:lnTo>
                    <a:pt x="110658" y="473800"/>
                  </a:lnTo>
                  <a:cubicBezTo>
                    <a:pt x="113539" y="499594"/>
                    <a:pt x="115903" y="520832"/>
                    <a:pt x="117537" y="535535"/>
                  </a:cubicBezTo>
                  <a:cubicBezTo>
                    <a:pt x="118310" y="542757"/>
                    <a:pt x="118912" y="548432"/>
                    <a:pt x="119299" y="552344"/>
                  </a:cubicBezTo>
                  <a:lnTo>
                    <a:pt x="119729" y="556643"/>
                  </a:lnTo>
                  <a:cubicBezTo>
                    <a:pt x="119815" y="557202"/>
                    <a:pt x="119858" y="557761"/>
                    <a:pt x="119729" y="558320"/>
                  </a:cubicBezTo>
                  <a:lnTo>
                    <a:pt x="119772" y="55832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3" name="Google Shape;573;p56"/>
            <p:cNvSpPr/>
            <p:nvPr/>
          </p:nvSpPr>
          <p:spPr>
            <a:xfrm>
              <a:off x="7852555" y="5856710"/>
              <a:ext cx="135764" cy="96012"/>
            </a:xfrm>
            <a:custGeom>
              <a:avLst/>
              <a:gdLst/>
              <a:ahLst/>
              <a:cxnLst/>
              <a:rect l="l" t="t" r="r" b="b"/>
              <a:pathLst>
                <a:path w="135764" h="96012" extrusionOk="0">
                  <a:moveTo>
                    <a:pt x="135765" y="19603"/>
                  </a:moveTo>
                  <a:cubicBezTo>
                    <a:pt x="135765" y="19603"/>
                    <a:pt x="74718" y="98448"/>
                    <a:pt x="60273" y="95955"/>
                  </a:cubicBezTo>
                  <a:cubicBezTo>
                    <a:pt x="45828" y="93462"/>
                    <a:pt x="31512" y="65861"/>
                    <a:pt x="31512" y="65861"/>
                  </a:cubicBezTo>
                  <a:lnTo>
                    <a:pt x="15563" y="58467"/>
                  </a:lnTo>
                  <a:lnTo>
                    <a:pt x="0" y="30093"/>
                  </a:lnTo>
                  <a:lnTo>
                    <a:pt x="33619" y="0"/>
                  </a:lnTo>
                  <a:lnTo>
                    <a:pt x="135765" y="19603"/>
                  </a:lnTo>
                  <a:lnTo>
                    <a:pt x="135765" y="19603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4" name="Google Shape;574;p56"/>
            <p:cNvSpPr/>
            <p:nvPr/>
          </p:nvSpPr>
          <p:spPr>
            <a:xfrm>
              <a:off x="7630852" y="5377493"/>
              <a:ext cx="66678" cy="130949"/>
            </a:xfrm>
            <a:custGeom>
              <a:avLst/>
              <a:gdLst/>
              <a:ahLst/>
              <a:cxnLst/>
              <a:rect l="l" t="t" r="r" b="b"/>
              <a:pathLst>
                <a:path w="66678" h="130949" extrusionOk="0">
                  <a:moveTo>
                    <a:pt x="66679" y="0"/>
                  </a:moveTo>
                  <a:cubicBezTo>
                    <a:pt x="66679" y="0"/>
                    <a:pt x="30953" y="15176"/>
                    <a:pt x="19389" y="33447"/>
                  </a:cubicBezTo>
                  <a:cubicBezTo>
                    <a:pt x="7824" y="51718"/>
                    <a:pt x="0" y="130949"/>
                    <a:pt x="0" y="130949"/>
                  </a:cubicBezTo>
                  <a:lnTo>
                    <a:pt x="56704" y="35424"/>
                  </a:lnTo>
                  <a:lnTo>
                    <a:pt x="66679" y="0"/>
                  </a:lnTo>
                  <a:lnTo>
                    <a:pt x="66679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5" name="Google Shape;575;p56"/>
            <p:cNvSpPr/>
            <p:nvPr/>
          </p:nvSpPr>
          <p:spPr>
            <a:xfrm>
              <a:off x="7709052" y="5831216"/>
              <a:ext cx="175961" cy="106908"/>
            </a:xfrm>
            <a:custGeom>
              <a:avLst/>
              <a:gdLst/>
              <a:ahLst/>
              <a:cxnLst/>
              <a:rect l="l" t="t" r="r" b="b"/>
              <a:pathLst>
                <a:path w="175961" h="106908" extrusionOk="0">
                  <a:moveTo>
                    <a:pt x="40927" y="49611"/>
                  </a:moveTo>
                  <a:lnTo>
                    <a:pt x="96815" y="28804"/>
                  </a:lnTo>
                  <a:lnTo>
                    <a:pt x="139548" y="0"/>
                  </a:lnTo>
                  <a:lnTo>
                    <a:pt x="175961" y="58296"/>
                  </a:lnTo>
                  <a:lnTo>
                    <a:pt x="159453" y="68183"/>
                  </a:lnTo>
                  <a:cubicBezTo>
                    <a:pt x="159453" y="68183"/>
                    <a:pt x="159022" y="82284"/>
                    <a:pt x="158937" y="84004"/>
                  </a:cubicBezTo>
                  <a:cubicBezTo>
                    <a:pt x="158851" y="85724"/>
                    <a:pt x="153348" y="99653"/>
                    <a:pt x="108122" y="98749"/>
                  </a:cubicBezTo>
                  <a:cubicBezTo>
                    <a:pt x="62895" y="97847"/>
                    <a:pt x="52234" y="74890"/>
                    <a:pt x="52234" y="74890"/>
                  </a:cubicBezTo>
                  <a:cubicBezTo>
                    <a:pt x="52234" y="74890"/>
                    <a:pt x="28718" y="101845"/>
                    <a:pt x="18959" y="106058"/>
                  </a:cubicBezTo>
                  <a:cubicBezTo>
                    <a:pt x="9200" y="110271"/>
                    <a:pt x="0" y="97460"/>
                    <a:pt x="0" y="97460"/>
                  </a:cubicBezTo>
                  <a:lnTo>
                    <a:pt x="40927" y="49611"/>
                  </a:lnTo>
                  <a:lnTo>
                    <a:pt x="40927" y="49611"/>
                  </a:lnTo>
                  <a:close/>
                </a:path>
              </a:pathLst>
            </a:custGeom>
            <a:solidFill>
              <a:srgbClr val="9F6B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6" name="Google Shape;576;p56"/>
            <p:cNvSpPr/>
            <p:nvPr/>
          </p:nvSpPr>
          <p:spPr>
            <a:xfrm>
              <a:off x="7599018" y="5763678"/>
              <a:ext cx="34069" cy="140977"/>
            </a:xfrm>
            <a:custGeom>
              <a:avLst/>
              <a:gdLst/>
              <a:ahLst/>
              <a:cxnLst/>
              <a:rect l="l" t="t" r="r" b="b"/>
              <a:pathLst>
                <a:path w="34069" h="140977" extrusionOk="0">
                  <a:moveTo>
                    <a:pt x="29556" y="0"/>
                  </a:moveTo>
                  <a:cubicBezTo>
                    <a:pt x="29556" y="0"/>
                    <a:pt x="8060" y="22441"/>
                    <a:pt x="2988" y="39981"/>
                  </a:cubicBezTo>
                  <a:cubicBezTo>
                    <a:pt x="-2085" y="57522"/>
                    <a:pt x="838" y="106918"/>
                    <a:pt x="838" y="106918"/>
                  </a:cubicBezTo>
                  <a:lnTo>
                    <a:pt x="6986" y="107132"/>
                  </a:lnTo>
                  <a:cubicBezTo>
                    <a:pt x="6986" y="107132"/>
                    <a:pt x="6986" y="139461"/>
                    <a:pt x="15927" y="140536"/>
                  </a:cubicBezTo>
                  <a:cubicBezTo>
                    <a:pt x="24870" y="141611"/>
                    <a:pt x="33597" y="141869"/>
                    <a:pt x="34070" y="127252"/>
                  </a:cubicBezTo>
                  <a:cubicBezTo>
                    <a:pt x="33769" y="113753"/>
                    <a:pt x="32393" y="100340"/>
                    <a:pt x="29985" y="87056"/>
                  </a:cubicBezTo>
                  <a:lnTo>
                    <a:pt x="29556" y="0"/>
                  </a:lnTo>
                  <a:lnTo>
                    <a:pt x="29556" y="0"/>
                  </a:lnTo>
                  <a:close/>
                </a:path>
              </a:pathLst>
            </a:custGeom>
            <a:solidFill>
              <a:srgbClr val="9F6B5B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7" name="Google Shape;577;p56"/>
            <p:cNvSpPr/>
            <p:nvPr/>
          </p:nvSpPr>
          <p:spPr>
            <a:xfrm>
              <a:off x="7662953" y="5501993"/>
              <a:ext cx="31482" cy="721168"/>
            </a:xfrm>
            <a:custGeom>
              <a:avLst/>
              <a:gdLst/>
              <a:ahLst/>
              <a:cxnLst/>
              <a:rect l="l" t="t" r="r" b="b"/>
              <a:pathLst>
                <a:path w="31482" h="721168" extrusionOk="0">
                  <a:moveTo>
                    <a:pt x="8870" y="721169"/>
                  </a:moveTo>
                  <a:cubicBezTo>
                    <a:pt x="8827" y="720567"/>
                    <a:pt x="8827" y="719922"/>
                    <a:pt x="8870" y="719320"/>
                  </a:cubicBezTo>
                  <a:lnTo>
                    <a:pt x="8870" y="713817"/>
                  </a:lnTo>
                  <a:cubicBezTo>
                    <a:pt x="8870" y="708874"/>
                    <a:pt x="8568" y="701780"/>
                    <a:pt x="8354" y="692666"/>
                  </a:cubicBezTo>
                  <a:cubicBezTo>
                    <a:pt x="7966" y="674223"/>
                    <a:pt x="7408" y="647697"/>
                    <a:pt x="6763" y="614938"/>
                  </a:cubicBezTo>
                  <a:cubicBezTo>
                    <a:pt x="5645" y="549249"/>
                    <a:pt x="4097" y="458624"/>
                    <a:pt x="2464" y="358542"/>
                  </a:cubicBezTo>
                  <a:cubicBezTo>
                    <a:pt x="-803" y="258417"/>
                    <a:pt x="-1362" y="167578"/>
                    <a:pt x="4140" y="102060"/>
                  </a:cubicBezTo>
                  <a:cubicBezTo>
                    <a:pt x="6204" y="76137"/>
                    <a:pt x="11578" y="50600"/>
                    <a:pt x="20090" y="26052"/>
                  </a:cubicBezTo>
                  <a:cubicBezTo>
                    <a:pt x="21638" y="21753"/>
                    <a:pt x="23185" y="17927"/>
                    <a:pt x="24389" y="14703"/>
                  </a:cubicBezTo>
                  <a:cubicBezTo>
                    <a:pt x="25592" y="11479"/>
                    <a:pt x="26968" y="8684"/>
                    <a:pt x="28086" y="6535"/>
                  </a:cubicBezTo>
                  <a:cubicBezTo>
                    <a:pt x="29204" y="4385"/>
                    <a:pt x="29978" y="2838"/>
                    <a:pt x="30580" y="1634"/>
                  </a:cubicBezTo>
                  <a:cubicBezTo>
                    <a:pt x="30838" y="1075"/>
                    <a:pt x="31138" y="516"/>
                    <a:pt x="31483" y="0"/>
                  </a:cubicBezTo>
                  <a:cubicBezTo>
                    <a:pt x="31268" y="602"/>
                    <a:pt x="31052" y="1204"/>
                    <a:pt x="30752" y="1763"/>
                  </a:cubicBezTo>
                  <a:cubicBezTo>
                    <a:pt x="30236" y="2966"/>
                    <a:pt x="29462" y="4600"/>
                    <a:pt x="28516" y="6750"/>
                  </a:cubicBezTo>
                  <a:cubicBezTo>
                    <a:pt x="27570" y="8899"/>
                    <a:pt x="26280" y="11651"/>
                    <a:pt x="24991" y="14961"/>
                  </a:cubicBezTo>
                  <a:cubicBezTo>
                    <a:pt x="23701" y="18271"/>
                    <a:pt x="22154" y="22011"/>
                    <a:pt x="20692" y="26353"/>
                  </a:cubicBezTo>
                  <a:cubicBezTo>
                    <a:pt x="12438" y="50901"/>
                    <a:pt x="7279" y="76351"/>
                    <a:pt x="5344" y="102189"/>
                  </a:cubicBezTo>
                  <a:cubicBezTo>
                    <a:pt x="271" y="167578"/>
                    <a:pt x="1045" y="258417"/>
                    <a:pt x="4312" y="358500"/>
                  </a:cubicBezTo>
                  <a:cubicBezTo>
                    <a:pt x="5731" y="458581"/>
                    <a:pt x="7064" y="549206"/>
                    <a:pt x="8009" y="614938"/>
                  </a:cubicBezTo>
                  <a:cubicBezTo>
                    <a:pt x="8354" y="647654"/>
                    <a:pt x="8654" y="674180"/>
                    <a:pt x="8870" y="692666"/>
                  </a:cubicBezTo>
                  <a:lnTo>
                    <a:pt x="8870" y="719277"/>
                  </a:lnTo>
                  <a:cubicBezTo>
                    <a:pt x="8955" y="719922"/>
                    <a:pt x="8913" y="720524"/>
                    <a:pt x="8870" y="721169"/>
                  </a:cubicBezTo>
                  <a:lnTo>
                    <a:pt x="8870" y="72116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8" name="Google Shape;578;p56"/>
            <p:cNvSpPr/>
            <p:nvPr/>
          </p:nvSpPr>
          <p:spPr>
            <a:xfrm>
              <a:off x="7754177" y="5926096"/>
              <a:ext cx="75420" cy="201110"/>
            </a:xfrm>
            <a:custGeom>
              <a:avLst/>
              <a:gdLst/>
              <a:ahLst/>
              <a:cxnLst/>
              <a:rect l="l" t="t" r="r" b="b"/>
              <a:pathLst>
                <a:path w="75420" h="201110" extrusionOk="0">
                  <a:moveTo>
                    <a:pt x="75421" y="201110"/>
                  </a:moveTo>
                  <a:cubicBezTo>
                    <a:pt x="74647" y="200939"/>
                    <a:pt x="73916" y="200681"/>
                    <a:pt x="73228" y="200337"/>
                  </a:cubicBezTo>
                  <a:cubicBezTo>
                    <a:pt x="71122" y="199563"/>
                    <a:pt x="69058" y="198660"/>
                    <a:pt x="67081" y="197629"/>
                  </a:cubicBezTo>
                  <a:cubicBezTo>
                    <a:pt x="59686" y="193931"/>
                    <a:pt x="52851" y="189288"/>
                    <a:pt x="46703" y="183785"/>
                  </a:cubicBezTo>
                  <a:cubicBezTo>
                    <a:pt x="37546" y="175660"/>
                    <a:pt x="29679" y="166159"/>
                    <a:pt x="23359" y="155627"/>
                  </a:cubicBezTo>
                  <a:cubicBezTo>
                    <a:pt x="15621" y="142772"/>
                    <a:pt x="9817" y="128843"/>
                    <a:pt x="6163" y="114270"/>
                  </a:cubicBezTo>
                  <a:cubicBezTo>
                    <a:pt x="316" y="87744"/>
                    <a:pt x="-1360" y="60445"/>
                    <a:pt x="1090" y="33404"/>
                  </a:cubicBezTo>
                  <a:cubicBezTo>
                    <a:pt x="1821" y="23043"/>
                    <a:pt x="2724" y="14703"/>
                    <a:pt x="3412" y="8942"/>
                  </a:cubicBezTo>
                  <a:cubicBezTo>
                    <a:pt x="3755" y="6234"/>
                    <a:pt x="4014" y="4041"/>
                    <a:pt x="4228" y="2279"/>
                  </a:cubicBezTo>
                  <a:cubicBezTo>
                    <a:pt x="4314" y="1505"/>
                    <a:pt x="4443" y="731"/>
                    <a:pt x="4702" y="0"/>
                  </a:cubicBezTo>
                  <a:cubicBezTo>
                    <a:pt x="4830" y="774"/>
                    <a:pt x="4830" y="1548"/>
                    <a:pt x="4702" y="2322"/>
                  </a:cubicBezTo>
                  <a:cubicBezTo>
                    <a:pt x="4702" y="4127"/>
                    <a:pt x="4443" y="6320"/>
                    <a:pt x="4271" y="8985"/>
                  </a:cubicBezTo>
                  <a:cubicBezTo>
                    <a:pt x="3841" y="14789"/>
                    <a:pt x="3196" y="23172"/>
                    <a:pt x="2681" y="33490"/>
                  </a:cubicBezTo>
                  <a:cubicBezTo>
                    <a:pt x="703" y="60359"/>
                    <a:pt x="2595" y="87400"/>
                    <a:pt x="8356" y="113754"/>
                  </a:cubicBezTo>
                  <a:cubicBezTo>
                    <a:pt x="11924" y="128112"/>
                    <a:pt x="17556" y="141869"/>
                    <a:pt x="25036" y="154595"/>
                  </a:cubicBezTo>
                  <a:cubicBezTo>
                    <a:pt x="31183" y="164998"/>
                    <a:pt x="38793" y="174413"/>
                    <a:pt x="47649" y="182625"/>
                  </a:cubicBezTo>
                  <a:cubicBezTo>
                    <a:pt x="56032" y="190019"/>
                    <a:pt x="65361" y="196253"/>
                    <a:pt x="75421" y="201110"/>
                  </a:cubicBezTo>
                  <a:lnTo>
                    <a:pt x="75421" y="20111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79" name="Google Shape;579;p56"/>
            <p:cNvSpPr/>
            <p:nvPr/>
          </p:nvSpPr>
          <p:spPr>
            <a:xfrm>
              <a:off x="7683043" y="5345765"/>
              <a:ext cx="210439" cy="163493"/>
            </a:xfrm>
            <a:custGeom>
              <a:avLst/>
              <a:gdLst/>
              <a:ahLst/>
              <a:cxnLst/>
              <a:rect l="l" t="t" r="r" b="b"/>
              <a:pathLst>
                <a:path w="210439" h="163493" extrusionOk="0">
                  <a:moveTo>
                    <a:pt x="14488" y="31727"/>
                  </a:moveTo>
                  <a:cubicBezTo>
                    <a:pt x="14574" y="32716"/>
                    <a:pt x="14574" y="33662"/>
                    <a:pt x="14488" y="34650"/>
                  </a:cubicBezTo>
                  <a:cubicBezTo>
                    <a:pt x="14488" y="36714"/>
                    <a:pt x="14144" y="39508"/>
                    <a:pt x="13886" y="43034"/>
                  </a:cubicBezTo>
                  <a:cubicBezTo>
                    <a:pt x="13241" y="50557"/>
                    <a:pt x="12381" y="61219"/>
                    <a:pt x="11264" y="74546"/>
                  </a:cubicBezTo>
                  <a:lnTo>
                    <a:pt x="11264" y="74890"/>
                  </a:lnTo>
                  <a:lnTo>
                    <a:pt x="10962" y="74890"/>
                  </a:lnTo>
                  <a:lnTo>
                    <a:pt x="1332" y="80435"/>
                  </a:lnTo>
                  <a:lnTo>
                    <a:pt x="1720" y="79748"/>
                  </a:lnTo>
                  <a:cubicBezTo>
                    <a:pt x="3310" y="101845"/>
                    <a:pt x="5374" y="129918"/>
                    <a:pt x="7738" y="161774"/>
                  </a:cubicBezTo>
                  <a:lnTo>
                    <a:pt x="6363" y="160871"/>
                  </a:lnTo>
                  <a:lnTo>
                    <a:pt x="82628" y="133314"/>
                  </a:lnTo>
                  <a:lnTo>
                    <a:pt x="106961" y="124716"/>
                  </a:lnTo>
                  <a:lnTo>
                    <a:pt x="106273" y="125920"/>
                  </a:lnTo>
                  <a:cubicBezTo>
                    <a:pt x="105069" y="117321"/>
                    <a:pt x="103865" y="109368"/>
                    <a:pt x="102705" y="101329"/>
                  </a:cubicBezTo>
                  <a:lnTo>
                    <a:pt x="102447" y="99566"/>
                  </a:lnTo>
                  <a:lnTo>
                    <a:pt x="104123" y="100168"/>
                  </a:lnTo>
                  <a:lnTo>
                    <a:pt x="133185" y="110486"/>
                  </a:lnTo>
                  <a:lnTo>
                    <a:pt x="131981" y="110873"/>
                  </a:lnTo>
                  <a:lnTo>
                    <a:pt x="188299" y="30824"/>
                  </a:lnTo>
                  <a:lnTo>
                    <a:pt x="204549" y="8039"/>
                  </a:lnTo>
                  <a:lnTo>
                    <a:pt x="208848" y="1977"/>
                  </a:lnTo>
                  <a:cubicBezTo>
                    <a:pt x="209321" y="1247"/>
                    <a:pt x="209837" y="602"/>
                    <a:pt x="210439" y="0"/>
                  </a:cubicBezTo>
                  <a:cubicBezTo>
                    <a:pt x="210052" y="774"/>
                    <a:pt x="209623" y="1505"/>
                    <a:pt x="209107" y="2193"/>
                  </a:cubicBezTo>
                  <a:cubicBezTo>
                    <a:pt x="208117" y="3740"/>
                    <a:pt x="206742" y="5761"/>
                    <a:pt x="205022" y="8383"/>
                  </a:cubicBezTo>
                  <a:lnTo>
                    <a:pt x="189202" y="31512"/>
                  </a:lnTo>
                  <a:lnTo>
                    <a:pt x="133572" y="112034"/>
                  </a:lnTo>
                  <a:lnTo>
                    <a:pt x="133099" y="112678"/>
                  </a:lnTo>
                  <a:lnTo>
                    <a:pt x="132368" y="112420"/>
                  </a:lnTo>
                  <a:lnTo>
                    <a:pt x="103306" y="102232"/>
                  </a:lnTo>
                  <a:lnTo>
                    <a:pt x="104725" y="101028"/>
                  </a:lnTo>
                  <a:cubicBezTo>
                    <a:pt x="105886" y="109024"/>
                    <a:pt x="107089" y="117235"/>
                    <a:pt x="108336" y="125576"/>
                  </a:cubicBezTo>
                  <a:lnTo>
                    <a:pt x="108336" y="126478"/>
                  </a:lnTo>
                  <a:lnTo>
                    <a:pt x="107477" y="126779"/>
                  </a:lnTo>
                  <a:lnTo>
                    <a:pt x="83101" y="135592"/>
                  </a:lnTo>
                  <a:lnTo>
                    <a:pt x="6749" y="163021"/>
                  </a:lnTo>
                  <a:lnTo>
                    <a:pt x="5460" y="163493"/>
                  </a:lnTo>
                  <a:lnTo>
                    <a:pt x="5460" y="162118"/>
                  </a:lnTo>
                  <a:cubicBezTo>
                    <a:pt x="3353" y="130219"/>
                    <a:pt x="1462" y="101931"/>
                    <a:pt x="0" y="80006"/>
                  </a:cubicBezTo>
                  <a:lnTo>
                    <a:pt x="0" y="79533"/>
                  </a:lnTo>
                  <a:lnTo>
                    <a:pt x="387" y="79318"/>
                  </a:lnTo>
                  <a:lnTo>
                    <a:pt x="10103" y="73901"/>
                  </a:lnTo>
                  <a:lnTo>
                    <a:pt x="9759" y="74460"/>
                  </a:lnTo>
                  <a:cubicBezTo>
                    <a:pt x="11134" y="61090"/>
                    <a:pt x="12209" y="50471"/>
                    <a:pt x="12983" y="42991"/>
                  </a:cubicBezTo>
                  <a:cubicBezTo>
                    <a:pt x="13413" y="39465"/>
                    <a:pt x="13714" y="36671"/>
                    <a:pt x="13929" y="34607"/>
                  </a:cubicBezTo>
                  <a:cubicBezTo>
                    <a:pt x="14058" y="33619"/>
                    <a:pt x="14230" y="32673"/>
                    <a:pt x="14488" y="31727"/>
                  </a:cubicBezTo>
                  <a:lnTo>
                    <a:pt x="14488" y="3172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0" name="Google Shape;580;p56"/>
            <p:cNvSpPr/>
            <p:nvPr/>
          </p:nvSpPr>
          <p:spPr>
            <a:xfrm>
              <a:off x="7603746" y="5396451"/>
              <a:ext cx="83166" cy="454282"/>
            </a:xfrm>
            <a:custGeom>
              <a:avLst/>
              <a:gdLst/>
              <a:ahLst/>
              <a:cxnLst/>
              <a:rect l="l" t="t" r="r" b="b"/>
              <a:pathLst>
                <a:path w="83166" h="454282" extrusionOk="0">
                  <a:moveTo>
                    <a:pt x="25257" y="454283"/>
                  </a:moveTo>
                  <a:cubicBezTo>
                    <a:pt x="25171" y="453638"/>
                    <a:pt x="25171" y="452950"/>
                    <a:pt x="25257" y="452305"/>
                  </a:cubicBezTo>
                  <a:lnTo>
                    <a:pt x="25257" y="446415"/>
                  </a:lnTo>
                  <a:cubicBezTo>
                    <a:pt x="25257" y="441084"/>
                    <a:pt x="25043" y="433518"/>
                    <a:pt x="24913" y="424060"/>
                  </a:cubicBezTo>
                  <a:cubicBezTo>
                    <a:pt x="24913" y="404628"/>
                    <a:pt x="24441" y="377114"/>
                    <a:pt x="24139" y="344054"/>
                  </a:cubicBezTo>
                  <a:lnTo>
                    <a:pt x="24139" y="344312"/>
                  </a:lnTo>
                  <a:cubicBezTo>
                    <a:pt x="19067" y="326686"/>
                    <a:pt x="14553" y="307126"/>
                    <a:pt x="10210" y="286146"/>
                  </a:cubicBezTo>
                  <a:cubicBezTo>
                    <a:pt x="8061" y="275699"/>
                    <a:pt x="5911" y="264651"/>
                    <a:pt x="4020" y="253774"/>
                  </a:cubicBezTo>
                  <a:cubicBezTo>
                    <a:pt x="1827" y="242424"/>
                    <a:pt x="538" y="230946"/>
                    <a:pt x="108" y="219382"/>
                  </a:cubicBezTo>
                  <a:cubicBezTo>
                    <a:pt x="-838" y="188471"/>
                    <a:pt x="4450" y="157647"/>
                    <a:pt x="15670" y="128800"/>
                  </a:cubicBezTo>
                  <a:lnTo>
                    <a:pt x="15670" y="128800"/>
                  </a:lnTo>
                  <a:cubicBezTo>
                    <a:pt x="22334" y="110314"/>
                    <a:pt x="30330" y="92344"/>
                    <a:pt x="39530" y="74976"/>
                  </a:cubicBezTo>
                  <a:cubicBezTo>
                    <a:pt x="47613" y="59284"/>
                    <a:pt x="55265" y="45785"/>
                    <a:pt x="61713" y="34694"/>
                  </a:cubicBezTo>
                  <a:cubicBezTo>
                    <a:pt x="68162" y="23602"/>
                    <a:pt x="73536" y="14918"/>
                    <a:pt x="77276" y="8899"/>
                  </a:cubicBezTo>
                  <a:lnTo>
                    <a:pt x="81575" y="2236"/>
                  </a:lnTo>
                  <a:cubicBezTo>
                    <a:pt x="82048" y="1462"/>
                    <a:pt x="82564" y="688"/>
                    <a:pt x="83166" y="0"/>
                  </a:cubicBezTo>
                  <a:cubicBezTo>
                    <a:pt x="82779" y="817"/>
                    <a:pt x="82306" y="1634"/>
                    <a:pt x="81833" y="2407"/>
                  </a:cubicBezTo>
                  <a:lnTo>
                    <a:pt x="77448" y="9501"/>
                  </a:lnTo>
                  <a:cubicBezTo>
                    <a:pt x="73880" y="15477"/>
                    <a:pt x="68850" y="24247"/>
                    <a:pt x="62444" y="35295"/>
                  </a:cubicBezTo>
                  <a:cubicBezTo>
                    <a:pt x="56039" y="46344"/>
                    <a:pt x="48644" y="60058"/>
                    <a:pt x="40691" y="75793"/>
                  </a:cubicBezTo>
                  <a:cubicBezTo>
                    <a:pt x="31663" y="93118"/>
                    <a:pt x="23839" y="111088"/>
                    <a:pt x="17261" y="129488"/>
                  </a:cubicBezTo>
                  <a:lnTo>
                    <a:pt x="17261" y="129488"/>
                  </a:lnTo>
                  <a:cubicBezTo>
                    <a:pt x="6299" y="158077"/>
                    <a:pt x="1139" y="188557"/>
                    <a:pt x="2042" y="219166"/>
                  </a:cubicBezTo>
                  <a:cubicBezTo>
                    <a:pt x="2429" y="230645"/>
                    <a:pt x="3762" y="242038"/>
                    <a:pt x="5911" y="253301"/>
                  </a:cubicBezTo>
                  <a:cubicBezTo>
                    <a:pt x="7889" y="264393"/>
                    <a:pt x="9910" y="275183"/>
                    <a:pt x="12016" y="285630"/>
                  </a:cubicBezTo>
                  <a:cubicBezTo>
                    <a:pt x="16315" y="306567"/>
                    <a:pt x="20614" y="326127"/>
                    <a:pt x="25644" y="343668"/>
                  </a:cubicBezTo>
                  <a:lnTo>
                    <a:pt x="25644" y="452219"/>
                  </a:lnTo>
                  <a:cubicBezTo>
                    <a:pt x="25558" y="452907"/>
                    <a:pt x="25429" y="453595"/>
                    <a:pt x="25257" y="454283"/>
                  </a:cubicBezTo>
                  <a:lnTo>
                    <a:pt x="25257" y="45428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1" name="Google Shape;581;p56"/>
            <p:cNvSpPr/>
            <p:nvPr/>
          </p:nvSpPr>
          <p:spPr>
            <a:xfrm>
              <a:off x="7889785" y="5526713"/>
              <a:ext cx="75491" cy="149091"/>
            </a:xfrm>
            <a:custGeom>
              <a:avLst/>
              <a:gdLst/>
              <a:ahLst/>
              <a:cxnLst/>
              <a:rect l="l" t="t" r="r" b="b"/>
              <a:pathLst>
                <a:path w="75491" h="149091" extrusionOk="0">
                  <a:moveTo>
                    <a:pt x="75492" y="149092"/>
                  </a:moveTo>
                  <a:cubicBezTo>
                    <a:pt x="28761" y="115688"/>
                    <a:pt x="774" y="57436"/>
                    <a:pt x="0" y="0"/>
                  </a:cubicBezTo>
                  <a:lnTo>
                    <a:pt x="75492" y="14909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2" name="Google Shape;582;p56"/>
            <p:cNvSpPr/>
            <p:nvPr/>
          </p:nvSpPr>
          <p:spPr>
            <a:xfrm>
              <a:off x="7840561" y="5377192"/>
              <a:ext cx="281661" cy="553246"/>
            </a:xfrm>
            <a:custGeom>
              <a:avLst/>
              <a:gdLst/>
              <a:ahLst/>
              <a:cxnLst/>
              <a:rect l="l" t="t" r="r" b="b"/>
              <a:pathLst>
                <a:path w="281661" h="553246" extrusionOk="0">
                  <a:moveTo>
                    <a:pt x="103737" y="0"/>
                  </a:moveTo>
                  <a:cubicBezTo>
                    <a:pt x="103737" y="0"/>
                    <a:pt x="143631" y="7781"/>
                    <a:pt x="159366" y="41959"/>
                  </a:cubicBezTo>
                  <a:cubicBezTo>
                    <a:pt x="175101" y="76136"/>
                    <a:pt x="279353" y="334768"/>
                    <a:pt x="281374" y="352953"/>
                  </a:cubicBezTo>
                  <a:cubicBezTo>
                    <a:pt x="283394" y="371138"/>
                    <a:pt x="274839" y="394181"/>
                    <a:pt x="253344" y="416794"/>
                  </a:cubicBezTo>
                  <a:cubicBezTo>
                    <a:pt x="231848" y="439407"/>
                    <a:pt x="70161" y="553247"/>
                    <a:pt x="70161" y="553247"/>
                  </a:cubicBezTo>
                  <a:lnTo>
                    <a:pt x="0" y="440870"/>
                  </a:lnTo>
                  <a:lnTo>
                    <a:pt x="142858" y="338293"/>
                  </a:lnTo>
                  <a:lnTo>
                    <a:pt x="49740" y="146125"/>
                  </a:lnTo>
                  <a:cubicBezTo>
                    <a:pt x="49740" y="146125"/>
                    <a:pt x="56618" y="14015"/>
                    <a:pt x="103737" y="0"/>
                  </a:cubicBezTo>
                  <a:lnTo>
                    <a:pt x="103737" y="0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3" name="Google Shape;583;p56"/>
            <p:cNvSpPr/>
            <p:nvPr/>
          </p:nvSpPr>
          <p:spPr>
            <a:xfrm>
              <a:off x="7987245" y="5714355"/>
              <a:ext cx="55715" cy="26537"/>
            </a:xfrm>
            <a:custGeom>
              <a:avLst/>
              <a:gdLst/>
              <a:ahLst/>
              <a:cxnLst/>
              <a:rect l="l" t="t" r="r" b="b"/>
              <a:pathLst>
                <a:path w="55715" h="26537" extrusionOk="0">
                  <a:moveTo>
                    <a:pt x="55716" y="26537"/>
                  </a:moveTo>
                  <a:cubicBezTo>
                    <a:pt x="47247" y="20647"/>
                    <a:pt x="38347" y="15274"/>
                    <a:pt x="29190" y="10502"/>
                  </a:cubicBezTo>
                  <a:cubicBezTo>
                    <a:pt x="19690" y="6418"/>
                    <a:pt x="9931" y="2892"/>
                    <a:pt x="0" y="12"/>
                  </a:cubicBezTo>
                  <a:cubicBezTo>
                    <a:pt x="3095" y="-74"/>
                    <a:pt x="6147" y="313"/>
                    <a:pt x="9114" y="1172"/>
                  </a:cubicBezTo>
                  <a:cubicBezTo>
                    <a:pt x="16379" y="2806"/>
                    <a:pt x="23430" y="5257"/>
                    <a:pt x="30137" y="8481"/>
                  </a:cubicBezTo>
                  <a:cubicBezTo>
                    <a:pt x="36843" y="11662"/>
                    <a:pt x="43205" y="15575"/>
                    <a:pt x="49052" y="20175"/>
                  </a:cubicBezTo>
                  <a:cubicBezTo>
                    <a:pt x="51632" y="21894"/>
                    <a:pt x="53867" y="24044"/>
                    <a:pt x="55716" y="26537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4" name="Google Shape;584;p56"/>
            <p:cNvSpPr/>
            <p:nvPr/>
          </p:nvSpPr>
          <p:spPr>
            <a:xfrm>
              <a:off x="7987503" y="5699650"/>
              <a:ext cx="50213" cy="13814"/>
            </a:xfrm>
            <a:custGeom>
              <a:avLst/>
              <a:gdLst/>
              <a:ahLst/>
              <a:cxnLst/>
              <a:rect l="l" t="t" r="r" b="b"/>
              <a:pathLst>
                <a:path w="50213" h="13814" extrusionOk="0">
                  <a:moveTo>
                    <a:pt x="50170" y="487"/>
                  </a:moveTo>
                  <a:cubicBezTo>
                    <a:pt x="41486" y="1304"/>
                    <a:pt x="32888" y="2680"/>
                    <a:pt x="24376" y="4528"/>
                  </a:cubicBezTo>
                  <a:cubicBezTo>
                    <a:pt x="16078" y="7108"/>
                    <a:pt x="7910" y="10203"/>
                    <a:pt x="0" y="13814"/>
                  </a:cubicBezTo>
                  <a:cubicBezTo>
                    <a:pt x="14445" y="3153"/>
                    <a:pt x="32372" y="-1619"/>
                    <a:pt x="50213" y="487"/>
                  </a:cubicBezTo>
                  <a:lnTo>
                    <a:pt x="50170" y="487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5" name="Google Shape;585;p56"/>
            <p:cNvSpPr/>
            <p:nvPr/>
          </p:nvSpPr>
          <p:spPr>
            <a:xfrm>
              <a:off x="7874523" y="5318724"/>
              <a:ext cx="248250" cy="475222"/>
            </a:xfrm>
            <a:custGeom>
              <a:avLst/>
              <a:gdLst/>
              <a:ahLst/>
              <a:cxnLst/>
              <a:rect l="l" t="t" r="r" b="b"/>
              <a:pathLst>
                <a:path w="248250" h="475222" extrusionOk="0">
                  <a:moveTo>
                    <a:pt x="219382" y="475219"/>
                  </a:moveTo>
                  <a:cubicBezTo>
                    <a:pt x="219683" y="474832"/>
                    <a:pt x="219983" y="474445"/>
                    <a:pt x="220327" y="474101"/>
                  </a:cubicBezTo>
                  <a:lnTo>
                    <a:pt x="223165" y="470877"/>
                  </a:lnTo>
                  <a:cubicBezTo>
                    <a:pt x="224884" y="469157"/>
                    <a:pt x="226475" y="467395"/>
                    <a:pt x="227980" y="465503"/>
                  </a:cubicBezTo>
                  <a:cubicBezTo>
                    <a:pt x="230000" y="463053"/>
                    <a:pt x="231892" y="460473"/>
                    <a:pt x="233612" y="457765"/>
                  </a:cubicBezTo>
                  <a:cubicBezTo>
                    <a:pt x="238555" y="450585"/>
                    <a:pt x="242253" y="442632"/>
                    <a:pt x="244617" y="434249"/>
                  </a:cubicBezTo>
                  <a:cubicBezTo>
                    <a:pt x="246079" y="429047"/>
                    <a:pt x="246896" y="423630"/>
                    <a:pt x="246982" y="418213"/>
                  </a:cubicBezTo>
                  <a:cubicBezTo>
                    <a:pt x="247239" y="412152"/>
                    <a:pt x="246165" y="406133"/>
                    <a:pt x="243843" y="400544"/>
                  </a:cubicBezTo>
                  <a:cubicBezTo>
                    <a:pt x="225142" y="352309"/>
                    <a:pt x="199391" y="285931"/>
                    <a:pt x="170759" y="212632"/>
                  </a:cubicBezTo>
                  <a:cubicBezTo>
                    <a:pt x="159667" y="185806"/>
                    <a:pt x="148963" y="159925"/>
                    <a:pt x="138860" y="135593"/>
                  </a:cubicBezTo>
                  <a:cubicBezTo>
                    <a:pt x="133873" y="123426"/>
                    <a:pt x="128972" y="111647"/>
                    <a:pt x="124329" y="100340"/>
                  </a:cubicBezTo>
                  <a:cubicBezTo>
                    <a:pt x="119128" y="89980"/>
                    <a:pt x="111561" y="80995"/>
                    <a:pt x="102232" y="74116"/>
                  </a:cubicBezTo>
                  <a:lnTo>
                    <a:pt x="102232" y="74116"/>
                  </a:lnTo>
                  <a:lnTo>
                    <a:pt x="21754" y="29062"/>
                  </a:lnTo>
                  <a:lnTo>
                    <a:pt x="21754" y="29062"/>
                  </a:lnTo>
                  <a:lnTo>
                    <a:pt x="5589" y="7566"/>
                  </a:lnTo>
                  <a:lnTo>
                    <a:pt x="1290" y="1978"/>
                  </a:lnTo>
                  <a:cubicBezTo>
                    <a:pt x="817" y="1376"/>
                    <a:pt x="387" y="688"/>
                    <a:pt x="0" y="0"/>
                  </a:cubicBezTo>
                  <a:cubicBezTo>
                    <a:pt x="0" y="0"/>
                    <a:pt x="559" y="602"/>
                    <a:pt x="1548" y="1806"/>
                  </a:cubicBezTo>
                  <a:lnTo>
                    <a:pt x="5847" y="7223"/>
                  </a:lnTo>
                  <a:lnTo>
                    <a:pt x="22442" y="28460"/>
                  </a:lnTo>
                  <a:lnTo>
                    <a:pt x="22442" y="28460"/>
                  </a:lnTo>
                  <a:lnTo>
                    <a:pt x="103307" y="72611"/>
                  </a:lnTo>
                  <a:lnTo>
                    <a:pt x="103307" y="72611"/>
                  </a:lnTo>
                  <a:cubicBezTo>
                    <a:pt x="112937" y="79662"/>
                    <a:pt x="120761" y="88862"/>
                    <a:pt x="126135" y="99524"/>
                  </a:cubicBezTo>
                  <a:cubicBezTo>
                    <a:pt x="130821" y="110830"/>
                    <a:pt x="135722" y="122609"/>
                    <a:pt x="140794" y="134733"/>
                  </a:cubicBezTo>
                  <a:lnTo>
                    <a:pt x="172780" y="211858"/>
                  </a:lnTo>
                  <a:cubicBezTo>
                    <a:pt x="201369" y="285243"/>
                    <a:pt x="226690" y="351879"/>
                    <a:pt x="245090" y="400071"/>
                  </a:cubicBezTo>
                  <a:cubicBezTo>
                    <a:pt x="247498" y="405832"/>
                    <a:pt x="248529" y="412109"/>
                    <a:pt x="248186" y="418342"/>
                  </a:cubicBezTo>
                  <a:cubicBezTo>
                    <a:pt x="248056" y="423888"/>
                    <a:pt x="247196" y="429391"/>
                    <a:pt x="245606" y="434679"/>
                  </a:cubicBezTo>
                  <a:cubicBezTo>
                    <a:pt x="243112" y="443148"/>
                    <a:pt x="239243" y="451187"/>
                    <a:pt x="234128" y="458367"/>
                  </a:cubicBezTo>
                  <a:cubicBezTo>
                    <a:pt x="232322" y="461032"/>
                    <a:pt x="230387" y="463568"/>
                    <a:pt x="228281" y="465976"/>
                  </a:cubicBezTo>
                  <a:cubicBezTo>
                    <a:pt x="226819" y="467825"/>
                    <a:pt x="225228" y="469587"/>
                    <a:pt x="223551" y="471221"/>
                  </a:cubicBezTo>
                  <a:lnTo>
                    <a:pt x="220499" y="474273"/>
                  </a:lnTo>
                  <a:cubicBezTo>
                    <a:pt x="219811" y="474918"/>
                    <a:pt x="219382" y="475262"/>
                    <a:pt x="219382" y="475219"/>
                  </a:cubicBezTo>
                  <a:lnTo>
                    <a:pt x="219382" y="475219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6" name="Google Shape;586;p56"/>
            <p:cNvSpPr/>
            <p:nvPr/>
          </p:nvSpPr>
          <p:spPr>
            <a:xfrm>
              <a:off x="7839099" y="5522500"/>
              <a:ext cx="153004" cy="409357"/>
            </a:xfrm>
            <a:custGeom>
              <a:avLst/>
              <a:gdLst/>
              <a:ahLst/>
              <a:cxnLst/>
              <a:rect l="l" t="t" r="r" b="b"/>
              <a:pathLst>
                <a:path w="153004" h="409357" extrusionOk="0">
                  <a:moveTo>
                    <a:pt x="153004" y="349815"/>
                  </a:moveTo>
                  <a:cubicBezTo>
                    <a:pt x="152574" y="350202"/>
                    <a:pt x="152101" y="350589"/>
                    <a:pt x="151628" y="350933"/>
                  </a:cubicBezTo>
                  <a:lnTo>
                    <a:pt x="147329" y="354071"/>
                  </a:lnTo>
                  <a:lnTo>
                    <a:pt x="131208" y="365851"/>
                  </a:lnTo>
                  <a:lnTo>
                    <a:pt x="71966" y="408841"/>
                  </a:lnTo>
                  <a:lnTo>
                    <a:pt x="71279" y="409357"/>
                  </a:lnTo>
                  <a:lnTo>
                    <a:pt x="70806" y="408583"/>
                  </a:lnTo>
                  <a:lnTo>
                    <a:pt x="559" y="296120"/>
                  </a:lnTo>
                  <a:lnTo>
                    <a:pt x="0" y="295260"/>
                  </a:lnTo>
                  <a:lnTo>
                    <a:pt x="817" y="294701"/>
                  </a:lnTo>
                  <a:lnTo>
                    <a:pt x="65303" y="248314"/>
                  </a:lnTo>
                  <a:lnTo>
                    <a:pt x="143847" y="191825"/>
                  </a:lnTo>
                  <a:lnTo>
                    <a:pt x="143503" y="193157"/>
                  </a:lnTo>
                  <a:lnTo>
                    <a:pt x="75191" y="54598"/>
                  </a:lnTo>
                  <a:lnTo>
                    <a:pt x="55630" y="14488"/>
                  </a:lnTo>
                  <a:lnTo>
                    <a:pt x="50471" y="3783"/>
                  </a:lnTo>
                  <a:cubicBezTo>
                    <a:pt x="49955" y="2622"/>
                    <a:pt x="49525" y="1677"/>
                    <a:pt x="49182" y="989"/>
                  </a:cubicBezTo>
                  <a:lnTo>
                    <a:pt x="48795" y="0"/>
                  </a:lnTo>
                  <a:cubicBezTo>
                    <a:pt x="49009" y="301"/>
                    <a:pt x="49182" y="602"/>
                    <a:pt x="49353" y="903"/>
                  </a:cubicBezTo>
                  <a:lnTo>
                    <a:pt x="50815" y="3611"/>
                  </a:lnTo>
                  <a:lnTo>
                    <a:pt x="56232" y="14187"/>
                  </a:lnTo>
                  <a:cubicBezTo>
                    <a:pt x="61004" y="23559"/>
                    <a:pt x="67796" y="37058"/>
                    <a:pt x="76351" y="53996"/>
                  </a:cubicBezTo>
                  <a:lnTo>
                    <a:pt x="145438" y="192211"/>
                  </a:lnTo>
                  <a:lnTo>
                    <a:pt x="145825" y="193028"/>
                  </a:lnTo>
                  <a:lnTo>
                    <a:pt x="145094" y="193544"/>
                  </a:lnTo>
                  <a:lnTo>
                    <a:pt x="66636" y="250120"/>
                  </a:lnTo>
                  <a:lnTo>
                    <a:pt x="2150" y="296421"/>
                  </a:lnTo>
                  <a:lnTo>
                    <a:pt x="2408" y="295002"/>
                  </a:lnTo>
                  <a:lnTo>
                    <a:pt x="72397" y="407508"/>
                  </a:lnTo>
                  <a:lnTo>
                    <a:pt x="71193" y="407294"/>
                  </a:lnTo>
                  <a:lnTo>
                    <a:pt x="130864" y="365077"/>
                  </a:lnTo>
                  <a:lnTo>
                    <a:pt x="147243" y="353641"/>
                  </a:lnTo>
                  <a:lnTo>
                    <a:pt x="151542" y="350718"/>
                  </a:lnTo>
                  <a:cubicBezTo>
                    <a:pt x="152015" y="350374"/>
                    <a:pt x="152488" y="350073"/>
                    <a:pt x="153004" y="3498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7" name="Google Shape;587;p56"/>
            <p:cNvSpPr/>
            <p:nvPr/>
          </p:nvSpPr>
          <p:spPr>
            <a:xfrm>
              <a:off x="7890742" y="5402255"/>
              <a:ext cx="82230" cy="90539"/>
            </a:xfrm>
            <a:custGeom>
              <a:avLst/>
              <a:gdLst/>
              <a:ahLst/>
              <a:cxnLst/>
              <a:rect l="l" t="t" r="r" b="b"/>
              <a:pathLst>
                <a:path w="82230" h="90539" extrusionOk="0">
                  <a:moveTo>
                    <a:pt x="161" y="90538"/>
                  </a:moveTo>
                  <a:cubicBezTo>
                    <a:pt x="-54" y="88819"/>
                    <a:pt x="-54" y="87099"/>
                    <a:pt x="161" y="85379"/>
                  </a:cubicBezTo>
                  <a:cubicBezTo>
                    <a:pt x="634" y="80650"/>
                    <a:pt x="1494" y="76007"/>
                    <a:pt x="2698" y="71407"/>
                  </a:cubicBezTo>
                  <a:cubicBezTo>
                    <a:pt x="10823" y="40540"/>
                    <a:pt x="33479" y="15563"/>
                    <a:pt x="63444" y="4514"/>
                  </a:cubicBezTo>
                  <a:cubicBezTo>
                    <a:pt x="67872" y="2837"/>
                    <a:pt x="72428" y="1548"/>
                    <a:pt x="77072" y="645"/>
                  </a:cubicBezTo>
                  <a:cubicBezTo>
                    <a:pt x="78748" y="215"/>
                    <a:pt x="80511" y="0"/>
                    <a:pt x="82230" y="0"/>
                  </a:cubicBezTo>
                  <a:cubicBezTo>
                    <a:pt x="82230" y="430"/>
                    <a:pt x="75008" y="1548"/>
                    <a:pt x="64045" y="5976"/>
                  </a:cubicBezTo>
                  <a:cubicBezTo>
                    <a:pt x="35070" y="17583"/>
                    <a:pt x="13016" y="41873"/>
                    <a:pt x="4245" y="71837"/>
                  </a:cubicBezTo>
                  <a:cubicBezTo>
                    <a:pt x="1107" y="83187"/>
                    <a:pt x="591" y="90624"/>
                    <a:pt x="161" y="90538"/>
                  </a:cubicBezTo>
                  <a:lnTo>
                    <a:pt x="161" y="905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8" name="Google Shape;588;p56"/>
            <p:cNvSpPr/>
            <p:nvPr/>
          </p:nvSpPr>
          <p:spPr>
            <a:xfrm>
              <a:off x="7839099" y="5522500"/>
              <a:ext cx="153004" cy="409357"/>
            </a:xfrm>
            <a:custGeom>
              <a:avLst/>
              <a:gdLst/>
              <a:ahLst/>
              <a:cxnLst/>
              <a:rect l="l" t="t" r="r" b="b"/>
              <a:pathLst>
                <a:path w="153004" h="409357" extrusionOk="0">
                  <a:moveTo>
                    <a:pt x="153004" y="349815"/>
                  </a:moveTo>
                  <a:cubicBezTo>
                    <a:pt x="152574" y="350202"/>
                    <a:pt x="152101" y="350589"/>
                    <a:pt x="151628" y="350933"/>
                  </a:cubicBezTo>
                  <a:lnTo>
                    <a:pt x="147329" y="354071"/>
                  </a:lnTo>
                  <a:lnTo>
                    <a:pt x="131208" y="365851"/>
                  </a:lnTo>
                  <a:lnTo>
                    <a:pt x="71966" y="408841"/>
                  </a:lnTo>
                  <a:lnTo>
                    <a:pt x="71279" y="409357"/>
                  </a:lnTo>
                  <a:lnTo>
                    <a:pt x="70806" y="408583"/>
                  </a:lnTo>
                  <a:lnTo>
                    <a:pt x="559" y="296120"/>
                  </a:lnTo>
                  <a:lnTo>
                    <a:pt x="0" y="295260"/>
                  </a:lnTo>
                  <a:lnTo>
                    <a:pt x="817" y="294701"/>
                  </a:lnTo>
                  <a:lnTo>
                    <a:pt x="65303" y="248314"/>
                  </a:lnTo>
                  <a:lnTo>
                    <a:pt x="143847" y="191825"/>
                  </a:lnTo>
                  <a:lnTo>
                    <a:pt x="143503" y="193157"/>
                  </a:lnTo>
                  <a:lnTo>
                    <a:pt x="75191" y="54598"/>
                  </a:lnTo>
                  <a:lnTo>
                    <a:pt x="55630" y="14488"/>
                  </a:lnTo>
                  <a:lnTo>
                    <a:pt x="50471" y="3783"/>
                  </a:lnTo>
                  <a:cubicBezTo>
                    <a:pt x="49955" y="2622"/>
                    <a:pt x="49525" y="1677"/>
                    <a:pt x="49182" y="989"/>
                  </a:cubicBezTo>
                  <a:lnTo>
                    <a:pt x="48795" y="0"/>
                  </a:lnTo>
                  <a:cubicBezTo>
                    <a:pt x="49009" y="301"/>
                    <a:pt x="49182" y="602"/>
                    <a:pt x="49353" y="903"/>
                  </a:cubicBezTo>
                  <a:lnTo>
                    <a:pt x="50815" y="3611"/>
                  </a:lnTo>
                  <a:lnTo>
                    <a:pt x="56232" y="14187"/>
                  </a:lnTo>
                  <a:cubicBezTo>
                    <a:pt x="61004" y="23559"/>
                    <a:pt x="67796" y="37058"/>
                    <a:pt x="76351" y="53996"/>
                  </a:cubicBezTo>
                  <a:lnTo>
                    <a:pt x="145438" y="192211"/>
                  </a:lnTo>
                  <a:lnTo>
                    <a:pt x="145825" y="193028"/>
                  </a:lnTo>
                  <a:lnTo>
                    <a:pt x="145094" y="193544"/>
                  </a:lnTo>
                  <a:lnTo>
                    <a:pt x="66636" y="250120"/>
                  </a:lnTo>
                  <a:lnTo>
                    <a:pt x="2150" y="296421"/>
                  </a:lnTo>
                  <a:lnTo>
                    <a:pt x="2408" y="295002"/>
                  </a:lnTo>
                  <a:lnTo>
                    <a:pt x="72397" y="407508"/>
                  </a:lnTo>
                  <a:lnTo>
                    <a:pt x="71193" y="407294"/>
                  </a:lnTo>
                  <a:lnTo>
                    <a:pt x="130864" y="365077"/>
                  </a:lnTo>
                  <a:lnTo>
                    <a:pt x="147243" y="353641"/>
                  </a:lnTo>
                  <a:lnTo>
                    <a:pt x="151542" y="350718"/>
                  </a:lnTo>
                  <a:cubicBezTo>
                    <a:pt x="152015" y="350374"/>
                    <a:pt x="152488" y="350073"/>
                    <a:pt x="153004" y="349815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89" name="Google Shape;589;p56"/>
            <p:cNvSpPr/>
            <p:nvPr/>
          </p:nvSpPr>
          <p:spPr>
            <a:xfrm>
              <a:off x="7689620" y="5446922"/>
              <a:ext cx="126135" cy="60874"/>
            </a:xfrm>
            <a:custGeom>
              <a:avLst/>
              <a:gdLst/>
              <a:ahLst/>
              <a:cxnLst/>
              <a:rect l="l" t="t" r="r" b="b"/>
              <a:pathLst>
                <a:path w="126135" h="60874" extrusionOk="0">
                  <a:moveTo>
                    <a:pt x="126135" y="10232"/>
                  </a:moveTo>
                  <a:lnTo>
                    <a:pt x="102318" y="9501"/>
                  </a:lnTo>
                  <a:lnTo>
                    <a:pt x="107305" y="33576"/>
                  </a:lnTo>
                  <a:lnTo>
                    <a:pt x="0" y="60875"/>
                  </a:lnTo>
                  <a:lnTo>
                    <a:pt x="100641" y="24591"/>
                  </a:lnTo>
                  <a:lnTo>
                    <a:pt x="97073" y="0"/>
                  </a:lnTo>
                  <a:lnTo>
                    <a:pt x="126135" y="10232"/>
                  </a:lnTo>
                  <a:close/>
                </a:path>
              </a:pathLst>
            </a:custGeom>
            <a:noFill/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0" name="Google Shape;590;p56"/>
            <p:cNvSpPr/>
            <p:nvPr/>
          </p:nvSpPr>
          <p:spPr>
            <a:xfrm>
              <a:off x="7587657" y="5869650"/>
              <a:ext cx="29609" cy="352738"/>
            </a:xfrm>
            <a:custGeom>
              <a:avLst/>
              <a:gdLst/>
              <a:ahLst/>
              <a:cxnLst/>
              <a:rect l="l" t="t" r="r" b="b"/>
              <a:pathLst>
                <a:path w="29609" h="352738" extrusionOk="0">
                  <a:moveTo>
                    <a:pt x="18432" y="352738"/>
                  </a:moveTo>
                  <a:cubicBezTo>
                    <a:pt x="18346" y="351620"/>
                    <a:pt x="18346" y="350546"/>
                    <a:pt x="18432" y="349428"/>
                  </a:cubicBezTo>
                  <a:cubicBezTo>
                    <a:pt x="18432" y="347064"/>
                    <a:pt x="18690" y="343925"/>
                    <a:pt x="18819" y="339927"/>
                  </a:cubicBezTo>
                  <a:cubicBezTo>
                    <a:pt x="19249" y="331329"/>
                    <a:pt x="19851" y="319506"/>
                    <a:pt x="20625" y="304760"/>
                  </a:cubicBezTo>
                  <a:cubicBezTo>
                    <a:pt x="22345" y="274667"/>
                    <a:pt x="24709" y="233310"/>
                    <a:pt x="27374" y="186622"/>
                  </a:cubicBezTo>
                  <a:lnTo>
                    <a:pt x="27633" y="187396"/>
                  </a:lnTo>
                  <a:cubicBezTo>
                    <a:pt x="23505" y="181721"/>
                    <a:pt x="20195" y="175531"/>
                    <a:pt x="17701" y="168953"/>
                  </a:cubicBezTo>
                  <a:cubicBezTo>
                    <a:pt x="11511" y="151800"/>
                    <a:pt x="7298" y="134002"/>
                    <a:pt x="5148" y="115903"/>
                  </a:cubicBezTo>
                  <a:cubicBezTo>
                    <a:pt x="2870" y="98706"/>
                    <a:pt x="1666" y="82671"/>
                    <a:pt x="849" y="67968"/>
                  </a:cubicBezTo>
                  <a:cubicBezTo>
                    <a:pt x="-527" y="38606"/>
                    <a:pt x="-11" y="15004"/>
                    <a:pt x="849" y="473"/>
                  </a:cubicBezTo>
                  <a:lnTo>
                    <a:pt x="849" y="0"/>
                  </a:lnTo>
                  <a:lnTo>
                    <a:pt x="1322" y="0"/>
                  </a:lnTo>
                  <a:lnTo>
                    <a:pt x="14219" y="687"/>
                  </a:lnTo>
                  <a:lnTo>
                    <a:pt x="17487" y="946"/>
                  </a:lnTo>
                  <a:lnTo>
                    <a:pt x="14219" y="946"/>
                  </a:lnTo>
                  <a:lnTo>
                    <a:pt x="1322" y="687"/>
                  </a:lnTo>
                  <a:lnTo>
                    <a:pt x="1795" y="258"/>
                  </a:lnTo>
                  <a:cubicBezTo>
                    <a:pt x="1494" y="14746"/>
                    <a:pt x="1322" y="38347"/>
                    <a:pt x="2913" y="67624"/>
                  </a:cubicBezTo>
                  <a:cubicBezTo>
                    <a:pt x="3729" y="82284"/>
                    <a:pt x="5019" y="98362"/>
                    <a:pt x="7212" y="115344"/>
                  </a:cubicBezTo>
                  <a:cubicBezTo>
                    <a:pt x="9361" y="133400"/>
                    <a:pt x="13574" y="151112"/>
                    <a:pt x="19765" y="168222"/>
                  </a:cubicBezTo>
                  <a:cubicBezTo>
                    <a:pt x="22173" y="174585"/>
                    <a:pt x="25354" y="180603"/>
                    <a:pt x="29352" y="186106"/>
                  </a:cubicBezTo>
                  <a:lnTo>
                    <a:pt x="29610" y="186451"/>
                  </a:lnTo>
                  <a:lnTo>
                    <a:pt x="29610" y="186880"/>
                  </a:lnTo>
                  <a:cubicBezTo>
                    <a:pt x="26644" y="233525"/>
                    <a:pt x="24021" y="274925"/>
                    <a:pt x="22130" y="304933"/>
                  </a:cubicBezTo>
                  <a:cubicBezTo>
                    <a:pt x="21055" y="319679"/>
                    <a:pt x="20238" y="331587"/>
                    <a:pt x="19636" y="340056"/>
                  </a:cubicBezTo>
                  <a:cubicBezTo>
                    <a:pt x="19335" y="344054"/>
                    <a:pt x="19077" y="347192"/>
                    <a:pt x="18862" y="349557"/>
                  </a:cubicBezTo>
                  <a:cubicBezTo>
                    <a:pt x="18776" y="350632"/>
                    <a:pt x="18648" y="351706"/>
                    <a:pt x="18432" y="352738"/>
                  </a:cubicBezTo>
                  <a:lnTo>
                    <a:pt x="18432" y="352738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1" name="Google Shape;591;p56"/>
            <p:cNvSpPr/>
            <p:nvPr/>
          </p:nvSpPr>
          <p:spPr>
            <a:xfrm>
              <a:off x="7867043" y="5324899"/>
              <a:ext cx="38006" cy="117638"/>
            </a:xfrm>
            <a:custGeom>
              <a:avLst/>
              <a:gdLst/>
              <a:ahLst/>
              <a:cxnLst/>
              <a:rect l="l" t="t" r="r" b="b"/>
              <a:pathLst>
                <a:path w="38006" h="117638" extrusionOk="0">
                  <a:moveTo>
                    <a:pt x="5804" y="117638"/>
                  </a:moveTo>
                  <a:lnTo>
                    <a:pt x="0" y="115188"/>
                  </a:lnTo>
                  <a:cubicBezTo>
                    <a:pt x="0" y="114887"/>
                    <a:pt x="12897" y="83718"/>
                    <a:pt x="25794" y="50702"/>
                  </a:cubicBezTo>
                  <a:cubicBezTo>
                    <a:pt x="30868" y="37590"/>
                    <a:pt x="32673" y="26670"/>
                    <a:pt x="31211" y="18201"/>
                  </a:cubicBezTo>
                  <a:cubicBezTo>
                    <a:pt x="29836" y="10935"/>
                    <a:pt x="23344" y="5733"/>
                    <a:pt x="15950" y="5948"/>
                  </a:cubicBezTo>
                  <a:lnTo>
                    <a:pt x="11995" y="273"/>
                  </a:lnTo>
                  <a:cubicBezTo>
                    <a:pt x="23559" y="-1532"/>
                    <a:pt x="34608" y="5776"/>
                    <a:pt x="37445" y="17126"/>
                  </a:cubicBezTo>
                  <a:cubicBezTo>
                    <a:pt x="39079" y="26713"/>
                    <a:pt x="37144" y="38621"/>
                    <a:pt x="31684" y="52980"/>
                  </a:cubicBezTo>
                  <a:cubicBezTo>
                    <a:pt x="18959" y="86083"/>
                    <a:pt x="5933" y="117294"/>
                    <a:pt x="5804" y="117638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2" name="Google Shape;592;p56"/>
            <p:cNvSpPr/>
            <p:nvPr/>
          </p:nvSpPr>
          <p:spPr>
            <a:xfrm>
              <a:off x="7808146" y="5435941"/>
              <a:ext cx="87435" cy="79422"/>
            </a:xfrm>
            <a:custGeom>
              <a:avLst/>
              <a:gdLst/>
              <a:ahLst/>
              <a:cxnLst/>
              <a:rect l="l" t="t" r="r" b="b"/>
              <a:pathLst>
                <a:path w="87435" h="79422" extrusionOk="0">
                  <a:moveTo>
                    <a:pt x="74116" y="79423"/>
                  </a:moveTo>
                  <a:lnTo>
                    <a:pt x="66077" y="76327"/>
                  </a:lnTo>
                  <a:cubicBezTo>
                    <a:pt x="72654" y="59389"/>
                    <a:pt x="81639" y="29382"/>
                    <a:pt x="77770" y="20955"/>
                  </a:cubicBezTo>
                  <a:cubicBezTo>
                    <a:pt x="73987" y="14851"/>
                    <a:pt x="67710" y="10680"/>
                    <a:pt x="60574" y="9563"/>
                  </a:cubicBezTo>
                  <a:cubicBezTo>
                    <a:pt x="51846" y="7241"/>
                    <a:pt x="42561" y="9176"/>
                    <a:pt x="35424" y="14722"/>
                  </a:cubicBezTo>
                  <a:cubicBezTo>
                    <a:pt x="26224" y="22503"/>
                    <a:pt x="12381" y="49931"/>
                    <a:pt x="7824" y="59819"/>
                  </a:cubicBezTo>
                  <a:lnTo>
                    <a:pt x="0" y="56208"/>
                  </a:lnTo>
                  <a:cubicBezTo>
                    <a:pt x="688" y="54703"/>
                    <a:pt x="17196" y="18720"/>
                    <a:pt x="30093" y="8144"/>
                  </a:cubicBezTo>
                  <a:cubicBezTo>
                    <a:pt x="39251" y="836"/>
                    <a:pt x="51331" y="-1744"/>
                    <a:pt x="62680" y="1180"/>
                  </a:cubicBezTo>
                  <a:cubicBezTo>
                    <a:pt x="72439" y="2813"/>
                    <a:pt x="80951" y="8746"/>
                    <a:pt x="85852" y="17387"/>
                  </a:cubicBezTo>
                  <a:cubicBezTo>
                    <a:pt x="92301" y="31574"/>
                    <a:pt x="77168" y="71555"/>
                    <a:pt x="74116" y="79423"/>
                  </a:cubicBez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3" name="Google Shape;593;p56"/>
            <p:cNvSpPr/>
            <p:nvPr/>
          </p:nvSpPr>
          <p:spPr>
            <a:xfrm>
              <a:off x="7766660" y="5510764"/>
              <a:ext cx="114785" cy="135420"/>
            </a:xfrm>
            <a:custGeom>
              <a:avLst/>
              <a:gdLst/>
              <a:ahLst/>
              <a:cxnLst/>
              <a:rect l="l" t="t" r="r" b="b"/>
              <a:pathLst>
                <a:path w="114785" h="135420" extrusionOk="0">
                  <a:moveTo>
                    <a:pt x="28976" y="135420"/>
                  </a:moveTo>
                  <a:cubicBezTo>
                    <a:pt x="19045" y="135420"/>
                    <a:pt x="9329" y="130133"/>
                    <a:pt x="0" y="119600"/>
                  </a:cubicBezTo>
                  <a:lnTo>
                    <a:pt x="3181" y="116720"/>
                  </a:lnTo>
                  <a:cubicBezTo>
                    <a:pt x="13499" y="128327"/>
                    <a:pt x="24075" y="132927"/>
                    <a:pt x="34608" y="130477"/>
                  </a:cubicBezTo>
                  <a:cubicBezTo>
                    <a:pt x="77598" y="120374"/>
                    <a:pt x="110142" y="1204"/>
                    <a:pt x="110486" y="0"/>
                  </a:cubicBezTo>
                  <a:lnTo>
                    <a:pt x="114785" y="1118"/>
                  </a:lnTo>
                  <a:cubicBezTo>
                    <a:pt x="113452" y="6148"/>
                    <a:pt x="81123" y="123985"/>
                    <a:pt x="35769" y="134647"/>
                  </a:cubicBezTo>
                  <a:cubicBezTo>
                    <a:pt x="33533" y="135163"/>
                    <a:pt x="31254" y="135420"/>
                    <a:pt x="28976" y="135420"/>
                  </a:cubicBezTo>
                  <a:lnTo>
                    <a:pt x="28976" y="135420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4" name="Google Shape;594;p56"/>
            <p:cNvSpPr/>
            <p:nvPr/>
          </p:nvSpPr>
          <p:spPr>
            <a:xfrm>
              <a:off x="7756094" y="5617495"/>
              <a:ext cx="20421" cy="19302"/>
            </a:xfrm>
            <a:custGeom>
              <a:avLst/>
              <a:gdLst/>
              <a:ahLst/>
              <a:cxnLst/>
              <a:rect l="l" t="t" r="r" b="b"/>
              <a:pathLst>
                <a:path w="20421" h="19302" extrusionOk="0">
                  <a:moveTo>
                    <a:pt x="18821" y="17813"/>
                  </a:moveTo>
                  <a:lnTo>
                    <a:pt x="18821" y="17813"/>
                  </a:lnTo>
                  <a:cubicBezTo>
                    <a:pt x="17015" y="19618"/>
                    <a:pt x="14177" y="19790"/>
                    <a:pt x="12114" y="18286"/>
                  </a:cubicBezTo>
                  <a:lnTo>
                    <a:pt x="2785" y="11364"/>
                  </a:lnTo>
                  <a:cubicBezTo>
                    <a:pt x="-52" y="9515"/>
                    <a:pt x="-869" y="5689"/>
                    <a:pt x="1022" y="2852"/>
                  </a:cubicBezTo>
                  <a:cubicBezTo>
                    <a:pt x="1022" y="2852"/>
                    <a:pt x="1022" y="2809"/>
                    <a:pt x="1065" y="2766"/>
                  </a:cubicBezTo>
                  <a:lnTo>
                    <a:pt x="1065" y="2766"/>
                  </a:lnTo>
                  <a:cubicBezTo>
                    <a:pt x="2914" y="-71"/>
                    <a:pt x="6740" y="-845"/>
                    <a:pt x="9577" y="1003"/>
                  </a:cubicBezTo>
                  <a:cubicBezTo>
                    <a:pt x="9921" y="1218"/>
                    <a:pt x="10265" y="1519"/>
                    <a:pt x="10566" y="1820"/>
                  </a:cubicBezTo>
                  <a:lnTo>
                    <a:pt x="18907" y="10418"/>
                  </a:lnTo>
                  <a:cubicBezTo>
                    <a:pt x="20927" y="12439"/>
                    <a:pt x="20927" y="15706"/>
                    <a:pt x="18907" y="17727"/>
                  </a:cubicBezTo>
                  <a:lnTo>
                    <a:pt x="18821" y="17813"/>
                  </a:lnTo>
                  <a:lnTo>
                    <a:pt x="18821" y="17813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5" name="Google Shape;595;p56"/>
            <p:cNvSpPr/>
            <p:nvPr/>
          </p:nvSpPr>
          <p:spPr>
            <a:xfrm>
              <a:off x="7776901" y="5493223"/>
              <a:ext cx="45689" cy="156924"/>
            </a:xfrm>
            <a:custGeom>
              <a:avLst/>
              <a:gdLst/>
              <a:ahLst/>
              <a:cxnLst/>
              <a:rect l="l" t="t" r="r" b="b"/>
              <a:pathLst>
                <a:path w="45689" h="156924" extrusionOk="0">
                  <a:moveTo>
                    <a:pt x="36962" y="156916"/>
                  </a:moveTo>
                  <a:cubicBezTo>
                    <a:pt x="23721" y="156916"/>
                    <a:pt x="13876" y="152617"/>
                    <a:pt x="7686" y="144019"/>
                  </a:cubicBezTo>
                  <a:cubicBezTo>
                    <a:pt x="-18667" y="107047"/>
                    <a:pt x="31030" y="4385"/>
                    <a:pt x="33179" y="0"/>
                  </a:cubicBezTo>
                  <a:lnTo>
                    <a:pt x="37048" y="1892"/>
                  </a:lnTo>
                  <a:cubicBezTo>
                    <a:pt x="36533" y="2923"/>
                    <a:pt x="-13680" y="106617"/>
                    <a:pt x="11254" y="141525"/>
                  </a:cubicBezTo>
                  <a:cubicBezTo>
                    <a:pt x="17746" y="150596"/>
                    <a:pt x="29138" y="154423"/>
                    <a:pt x="45131" y="152230"/>
                  </a:cubicBezTo>
                  <a:lnTo>
                    <a:pt x="45690" y="156529"/>
                  </a:lnTo>
                  <a:cubicBezTo>
                    <a:pt x="42809" y="156830"/>
                    <a:pt x="39886" y="156959"/>
                    <a:pt x="36962" y="156916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6" name="Google Shape;596;p56"/>
            <p:cNvSpPr/>
            <p:nvPr/>
          </p:nvSpPr>
          <p:spPr>
            <a:xfrm>
              <a:off x="7813075" y="5641223"/>
              <a:ext cx="23290" cy="12331"/>
            </a:xfrm>
            <a:custGeom>
              <a:avLst/>
              <a:gdLst/>
              <a:ahLst/>
              <a:cxnLst/>
              <a:rect l="l" t="t" r="r" b="b"/>
              <a:pathLst>
                <a:path w="23290" h="12331" extrusionOk="0">
                  <a:moveTo>
                    <a:pt x="15" y="6552"/>
                  </a:moveTo>
                  <a:lnTo>
                    <a:pt x="15" y="6552"/>
                  </a:lnTo>
                  <a:cubicBezTo>
                    <a:pt x="187" y="9089"/>
                    <a:pt x="2165" y="11109"/>
                    <a:pt x="4701" y="11324"/>
                  </a:cubicBezTo>
                  <a:lnTo>
                    <a:pt x="16265" y="12270"/>
                  </a:lnTo>
                  <a:cubicBezTo>
                    <a:pt x="19619" y="12743"/>
                    <a:pt x="22757" y="10421"/>
                    <a:pt x="23230" y="7068"/>
                  </a:cubicBezTo>
                  <a:lnTo>
                    <a:pt x="23230" y="6982"/>
                  </a:lnTo>
                  <a:lnTo>
                    <a:pt x="23230" y="6982"/>
                  </a:lnTo>
                  <a:cubicBezTo>
                    <a:pt x="23703" y="3629"/>
                    <a:pt x="21338" y="534"/>
                    <a:pt x="17985" y="60"/>
                  </a:cubicBezTo>
                  <a:cubicBezTo>
                    <a:pt x="17598" y="18"/>
                    <a:pt x="17168" y="-25"/>
                    <a:pt x="16739" y="18"/>
                  </a:cubicBezTo>
                  <a:lnTo>
                    <a:pt x="4701" y="1050"/>
                  </a:lnTo>
                  <a:cubicBezTo>
                    <a:pt x="1906" y="1264"/>
                    <a:pt x="-200" y="3758"/>
                    <a:pt x="15" y="6552"/>
                  </a:cubicBezTo>
                  <a:lnTo>
                    <a:pt x="15" y="6552"/>
                  </a:ln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7" name="Google Shape;597;p56"/>
            <p:cNvSpPr/>
            <p:nvPr/>
          </p:nvSpPr>
          <p:spPr>
            <a:xfrm rot="-1359176">
              <a:off x="7572560" y="5513394"/>
              <a:ext cx="67297" cy="67297"/>
            </a:xfrm>
            <a:custGeom>
              <a:avLst/>
              <a:gdLst/>
              <a:ahLst/>
              <a:cxnLst/>
              <a:rect l="l" t="t" r="r" b="b"/>
              <a:pathLst>
                <a:path w="67323" h="67323" extrusionOk="0">
                  <a:moveTo>
                    <a:pt x="67323" y="33662"/>
                  </a:moveTo>
                  <a:cubicBezTo>
                    <a:pt x="67323" y="52253"/>
                    <a:pt x="52252" y="67324"/>
                    <a:pt x="33662" y="67324"/>
                  </a:cubicBezTo>
                  <a:cubicBezTo>
                    <a:pt x="15071" y="67324"/>
                    <a:pt x="0" y="52253"/>
                    <a:pt x="0" y="33662"/>
                  </a:cubicBezTo>
                  <a:cubicBezTo>
                    <a:pt x="0" y="15071"/>
                    <a:pt x="15071" y="0"/>
                    <a:pt x="33662" y="0"/>
                  </a:cubicBezTo>
                  <a:cubicBezTo>
                    <a:pt x="52252" y="0"/>
                    <a:pt x="67323" y="15071"/>
                    <a:pt x="67323" y="336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8" name="Google Shape;598;p56"/>
            <p:cNvSpPr/>
            <p:nvPr/>
          </p:nvSpPr>
          <p:spPr>
            <a:xfrm rot="-1359176">
              <a:off x="7572560" y="5513394"/>
              <a:ext cx="67297" cy="67297"/>
            </a:xfrm>
            <a:custGeom>
              <a:avLst/>
              <a:gdLst/>
              <a:ahLst/>
              <a:cxnLst/>
              <a:rect l="l" t="t" r="r" b="b"/>
              <a:pathLst>
                <a:path w="67323" h="67323" extrusionOk="0">
                  <a:moveTo>
                    <a:pt x="67323" y="33662"/>
                  </a:moveTo>
                  <a:cubicBezTo>
                    <a:pt x="67323" y="52253"/>
                    <a:pt x="52252" y="67324"/>
                    <a:pt x="33662" y="67324"/>
                  </a:cubicBezTo>
                  <a:cubicBezTo>
                    <a:pt x="15071" y="67324"/>
                    <a:pt x="0" y="52253"/>
                    <a:pt x="0" y="33662"/>
                  </a:cubicBezTo>
                  <a:cubicBezTo>
                    <a:pt x="0" y="15071"/>
                    <a:pt x="15071" y="0"/>
                    <a:pt x="33662" y="0"/>
                  </a:cubicBezTo>
                  <a:cubicBezTo>
                    <a:pt x="52252" y="0"/>
                    <a:pt x="67323" y="15071"/>
                    <a:pt x="67323" y="33662"/>
                  </a:cubicBezTo>
                  <a:close/>
                </a:path>
              </a:pathLst>
            </a:custGeom>
            <a:solidFill>
              <a:srgbClr val="263238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599" name="Google Shape;599;p56"/>
            <p:cNvSpPr/>
            <p:nvPr/>
          </p:nvSpPr>
          <p:spPr>
            <a:xfrm>
              <a:off x="7581370" y="5522156"/>
              <a:ext cx="49783" cy="49783"/>
            </a:xfrm>
            <a:custGeom>
              <a:avLst/>
              <a:gdLst/>
              <a:ahLst/>
              <a:cxnLst/>
              <a:rect l="l" t="t" r="r" b="b"/>
              <a:pathLst>
                <a:path w="49783" h="49783" extrusionOk="0">
                  <a:moveTo>
                    <a:pt x="49783" y="24892"/>
                  </a:moveTo>
                  <a:cubicBezTo>
                    <a:pt x="49783" y="38649"/>
                    <a:pt x="38649" y="49783"/>
                    <a:pt x="24892" y="49783"/>
                  </a:cubicBezTo>
                  <a:cubicBezTo>
                    <a:pt x="11134" y="49783"/>
                    <a:pt x="0" y="38649"/>
                    <a:pt x="0" y="24892"/>
                  </a:cubicBezTo>
                  <a:cubicBezTo>
                    <a:pt x="0" y="11135"/>
                    <a:pt x="11134" y="0"/>
                    <a:pt x="24892" y="0"/>
                  </a:cubicBezTo>
                  <a:cubicBezTo>
                    <a:pt x="38649" y="0"/>
                    <a:pt x="49740" y="11092"/>
                    <a:pt x="49783" y="24806"/>
                  </a:cubicBezTo>
                  <a:lnTo>
                    <a:pt x="49783" y="24892"/>
                  </a:lnTo>
                  <a:lnTo>
                    <a:pt x="49783" y="24892"/>
                  </a:lnTo>
                  <a:close/>
                </a:path>
              </a:pathLst>
            </a:custGeom>
            <a:solidFill>
              <a:srgbClr val="E0E0E0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600" name="Google Shape;600;p56"/>
            <p:cNvSpPr/>
            <p:nvPr/>
          </p:nvSpPr>
          <p:spPr>
            <a:xfrm>
              <a:off x="7614516" y="5341251"/>
              <a:ext cx="106831" cy="175444"/>
            </a:xfrm>
            <a:custGeom>
              <a:avLst/>
              <a:gdLst/>
              <a:ahLst/>
              <a:cxnLst/>
              <a:rect l="l" t="t" r="r" b="b"/>
              <a:pathLst>
                <a:path w="106831" h="175444" extrusionOk="0">
                  <a:moveTo>
                    <a:pt x="5589" y="175445"/>
                  </a:moveTo>
                  <a:lnTo>
                    <a:pt x="0" y="172564"/>
                  </a:lnTo>
                  <a:cubicBezTo>
                    <a:pt x="2838" y="167062"/>
                    <a:pt x="69387" y="37617"/>
                    <a:pt x="73385" y="31770"/>
                  </a:cubicBezTo>
                  <a:cubicBezTo>
                    <a:pt x="74073" y="30738"/>
                    <a:pt x="74933" y="29277"/>
                    <a:pt x="75879" y="27686"/>
                  </a:cubicBezTo>
                  <a:cubicBezTo>
                    <a:pt x="77899" y="24204"/>
                    <a:pt x="80092" y="20850"/>
                    <a:pt x="82542" y="17669"/>
                  </a:cubicBezTo>
                  <a:cubicBezTo>
                    <a:pt x="89249" y="9372"/>
                    <a:pt x="97245" y="1719"/>
                    <a:pt x="106832" y="0"/>
                  </a:cubicBezTo>
                  <a:lnTo>
                    <a:pt x="101243" y="9028"/>
                  </a:lnTo>
                  <a:cubicBezTo>
                    <a:pt x="96127" y="11006"/>
                    <a:pt x="93419" y="14230"/>
                    <a:pt x="87443" y="21624"/>
                  </a:cubicBezTo>
                  <a:cubicBezTo>
                    <a:pt x="85208" y="24591"/>
                    <a:pt x="83144" y="27729"/>
                    <a:pt x="81296" y="30953"/>
                  </a:cubicBezTo>
                  <a:cubicBezTo>
                    <a:pt x="80264" y="32673"/>
                    <a:pt x="79361" y="34177"/>
                    <a:pt x="78587" y="35252"/>
                  </a:cubicBezTo>
                  <a:cubicBezTo>
                    <a:pt x="75277" y="39895"/>
                    <a:pt x="24849" y="138000"/>
                    <a:pt x="5589" y="175445"/>
                  </a:cubicBezTo>
                  <a:lnTo>
                    <a:pt x="5589" y="175445"/>
                  </a:lnTo>
                  <a:close/>
                </a:path>
              </a:pathLst>
            </a:custGeom>
            <a:solidFill>
              <a:srgbClr val="455A64"/>
            </a:solidFill>
            <a:ln>
              <a:noFill/>
            </a:ln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8411289"/>
      </p:ext>
    </p:extLst>
  </p:cSld>
  <p:clrMapOvr>
    <a:masterClrMapping/>
  </p:clrMapOvr>
  <p:transition spd="med">
    <p:pull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8" name="Google Shape;698;p5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7125" y="89850"/>
            <a:ext cx="4963800" cy="4963800"/>
          </a:xfrm>
          <a:prstGeom prst="rect">
            <a:avLst/>
          </a:prstGeom>
          <a:noFill/>
          <a:ln>
            <a:noFill/>
          </a:ln>
        </p:spPr>
      </p:pic>
      <p:sp>
        <p:nvSpPr>
          <p:cNvPr id="699" name="Google Shape;699;p59"/>
          <p:cNvSpPr txBox="1">
            <a:spLocks noGrp="1"/>
          </p:cNvSpPr>
          <p:nvPr>
            <p:ph type="title"/>
          </p:nvPr>
        </p:nvSpPr>
        <p:spPr>
          <a:xfrm>
            <a:off x="4683206" y="1849156"/>
            <a:ext cx="4740712" cy="1915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3600" dirty="0"/>
              <a:t>Chystané změny</a:t>
            </a:r>
            <a:br>
              <a:rPr lang="cs-CZ" sz="3600" dirty="0"/>
            </a:br>
            <a:r>
              <a:rPr lang="cs-CZ" sz="3600" dirty="0"/>
              <a:t>ve fondech prevence</a:t>
            </a:r>
            <a:endParaRPr sz="3600" dirty="0"/>
          </a:p>
        </p:txBody>
      </p:sp>
      <p:sp>
        <p:nvSpPr>
          <p:cNvPr id="700" name="Google Shape;700;p59"/>
          <p:cNvSpPr txBox="1">
            <a:spLocks noGrp="1"/>
          </p:cNvSpPr>
          <p:nvPr>
            <p:ph type="title" idx="2"/>
          </p:nvPr>
        </p:nvSpPr>
        <p:spPr>
          <a:xfrm>
            <a:off x="5047100" y="674750"/>
            <a:ext cx="1275000" cy="1061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702" name="Google Shape;702;p59"/>
          <p:cNvSpPr/>
          <p:nvPr/>
        </p:nvSpPr>
        <p:spPr>
          <a:xfrm>
            <a:off x="-852000" y="-824901"/>
            <a:ext cx="1773593" cy="2116901"/>
          </a:xfrm>
          <a:custGeom>
            <a:avLst/>
            <a:gdLst/>
            <a:ahLst/>
            <a:cxnLst/>
            <a:rect l="l" t="t" r="r" b="b"/>
            <a:pathLst>
              <a:path w="76022" h="90747" fill="none" extrusionOk="0">
                <a:moveTo>
                  <a:pt x="53307" y="90746"/>
                </a:moveTo>
                <a:lnTo>
                  <a:pt x="22715" y="90746"/>
                </a:lnTo>
                <a:lnTo>
                  <a:pt x="22715" y="90746"/>
                </a:lnTo>
                <a:lnTo>
                  <a:pt x="21574" y="90718"/>
                </a:lnTo>
                <a:lnTo>
                  <a:pt x="20405" y="90635"/>
                </a:lnTo>
                <a:lnTo>
                  <a:pt x="19291" y="90495"/>
                </a:lnTo>
                <a:lnTo>
                  <a:pt x="18150" y="90273"/>
                </a:lnTo>
                <a:lnTo>
                  <a:pt x="17064" y="90022"/>
                </a:lnTo>
                <a:lnTo>
                  <a:pt x="15979" y="89716"/>
                </a:lnTo>
                <a:lnTo>
                  <a:pt x="14949" y="89354"/>
                </a:lnTo>
                <a:lnTo>
                  <a:pt x="13919" y="88965"/>
                </a:lnTo>
                <a:lnTo>
                  <a:pt x="12889" y="88491"/>
                </a:lnTo>
                <a:lnTo>
                  <a:pt x="11915" y="87990"/>
                </a:lnTo>
                <a:lnTo>
                  <a:pt x="10968" y="87434"/>
                </a:lnTo>
                <a:lnTo>
                  <a:pt x="10050" y="86849"/>
                </a:lnTo>
                <a:lnTo>
                  <a:pt x="9159" y="86209"/>
                </a:lnTo>
                <a:lnTo>
                  <a:pt x="8296" y="85541"/>
                </a:lnTo>
                <a:lnTo>
                  <a:pt x="7489" y="84817"/>
                </a:lnTo>
                <a:lnTo>
                  <a:pt x="6681" y="84065"/>
                </a:lnTo>
                <a:lnTo>
                  <a:pt x="5930" y="83286"/>
                </a:lnTo>
                <a:lnTo>
                  <a:pt x="5206" y="82451"/>
                </a:lnTo>
                <a:lnTo>
                  <a:pt x="4538" y="81588"/>
                </a:lnTo>
                <a:lnTo>
                  <a:pt x="3898" y="80697"/>
                </a:lnTo>
                <a:lnTo>
                  <a:pt x="3313" y="79779"/>
                </a:lnTo>
                <a:lnTo>
                  <a:pt x="2756" y="78832"/>
                </a:lnTo>
                <a:lnTo>
                  <a:pt x="2255" y="77858"/>
                </a:lnTo>
                <a:lnTo>
                  <a:pt x="1810" y="76856"/>
                </a:lnTo>
                <a:lnTo>
                  <a:pt x="1393" y="75826"/>
                </a:lnTo>
                <a:lnTo>
                  <a:pt x="1031" y="74768"/>
                </a:lnTo>
                <a:lnTo>
                  <a:pt x="724" y="73682"/>
                </a:lnTo>
                <a:lnTo>
                  <a:pt x="474" y="72597"/>
                </a:lnTo>
                <a:lnTo>
                  <a:pt x="279" y="71483"/>
                </a:lnTo>
                <a:lnTo>
                  <a:pt x="140" y="70342"/>
                </a:lnTo>
                <a:lnTo>
                  <a:pt x="56" y="69201"/>
                </a:lnTo>
                <a:lnTo>
                  <a:pt x="1" y="68032"/>
                </a:lnTo>
                <a:lnTo>
                  <a:pt x="1" y="22715"/>
                </a:lnTo>
                <a:lnTo>
                  <a:pt x="1" y="22715"/>
                </a:lnTo>
                <a:lnTo>
                  <a:pt x="56" y="21546"/>
                </a:lnTo>
                <a:lnTo>
                  <a:pt x="140" y="20404"/>
                </a:lnTo>
                <a:lnTo>
                  <a:pt x="279" y="19263"/>
                </a:lnTo>
                <a:lnTo>
                  <a:pt x="474" y="18150"/>
                </a:lnTo>
                <a:lnTo>
                  <a:pt x="724" y="17064"/>
                </a:lnTo>
                <a:lnTo>
                  <a:pt x="1031" y="15978"/>
                </a:lnTo>
                <a:lnTo>
                  <a:pt x="1393" y="14921"/>
                </a:lnTo>
                <a:lnTo>
                  <a:pt x="1810" y="13891"/>
                </a:lnTo>
                <a:lnTo>
                  <a:pt x="2255" y="12888"/>
                </a:lnTo>
                <a:lnTo>
                  <a:pt x="2756" y="11914"/>
                </a:lnTo>
                <a:lnTo>
                  <a:pt x="3313" y="10968"/>
                </a:lnTo>
                <a:lnTo>
                  <a:pt x="3898" y="10049"/>
                </a:lnTo>
                <a:lnTo>
                  <a:pt x="4538" y="9158"/>
                </a:lnTo>
                <a:lnTo>
                  <a:pt x="5206" y="8296"/>
                </a:lnTo>
                <a:lnTo>
                  <a:pt x="5930" y="7460"/>
                </a:lnTo>
                <a:lnTo>
                  <a:pt x="6681" y="6681"/>
                </a:lnTo>
                <a:lnTo>
                  <a:pt x="7489" y="5929"/>
                </a:lnTo>
                <a:lnTo>
                  <a:pt x="8296" y="5206"/>
                </a:lnTo>
                <a:lnTo>
                  <a:pt x="9159" y="4538"/>
                </a:lnTo>
                <a:lnTo>
                  <a:pt x="10050" y="3897"/>
                </a:lnTo>
                <a:lnTo>
                  <a:pt x="10968" y="3313"/>
                </a:lnTo>
                <a:lnTo>
                  <a:pt x="11915" y="2756"/>
                </a:lnTo>
                <a:lnTo>
                  <a:pt x="12889" y="2255"/>
                </a:lnTo>
                <a:lnTo>
                  <a:pt x="13919" y="1782"/>
                </a:lnTo>
                <a:lnTo>
                  <a:pt x="14949" y="1392"/>
                </a:lnTo>
                <a:lnTo>
                  <a:pt x="15979" y="1030"/>
                </a:lnTo>
                <a:lnTo>
                  <a:pt x="17064" y="724"/>
                </a:lnTo>
                <a:lnTo>
                  <a:pt x="18150" y="474"/>
                </a:lnTo>
                <a:lnTo>
                  <a:pt x="19291" y="251"/>
                </a:lnTo>
                <a:lnTo>
                  <a:pt x="20405" y="112"/>
                </a:lnTo>
                <a:lnTo>
                  <a:pt x="21574" y="28"/>
                </a:lnTo>
                <a:lnTo>
                  <a:pt x="22715" y="0"/>
                </a:lnTo>
                <a:lnTo>
                  <a:pt x="53307" y="0"/>
                </a:lnTo>
                <a:lnTo>
                  <a:pt x="53307" y="0"/>
                </a:lnTo>
                <a:lnTo>
                  <a:pt x="54476" y="28"/>
                </a:lnTo>
                <a:lnTo>
                  <a:pt x="55617" y="112"/>
                </a:lnTo>
                <a:lnTo>
                  <a:pt x="56758" y="251"/>
                </a:lnTo>
                <a:lnTo>
                  <a:pt x="57872" y="474"/>
                </a:lnTo>
                <a:lnTo>
                  <a:pt x="58958" y="724"/>
                </a:lnTo>
                <a:lnTo>
                  <a:pt x="60043" y="1030"/>
                </a:lnTo>
                <a:lnTo>
                  <a:pt x="61101" y="1392"/>
                </a:lnTo>
                <a:lnTo>
                  <a:pt x="62131" y="1782"/>
                </a:lnTo>
                <a:lnTo>
                  <a:pt x="63133" y="2255"/>
                </a:lnTo>
                <a:lnTo>
                  <a:pt x="64107" y="2756"/>
                </a:lnTo>
                <a:lnTo>
                  <a:pt x="65054" y="3313"/>
                </a:lnTo>
                <a:lnTo>
                  <a:pt x="65972" y="3897"/>
                </a:lnTo>
                <a:lnTo>
                  <a:pt x="66863" y="4538"/>
                </a:lnTo>
                <a:lnTo>
                  <a:pt x="67726" y="5206"/>
                </a:lnTo>
                <a:lnTo>
                  <a:pt x="68561" y="5929"/>
                </a:lnTo>
                <a:lnTo>
                  <a:pt x="69340" y="6681"/>
                </a:lnTo>
                <a:lnTo>
                  <a:pt x="70092" y="7460"/>
                </a:lnTo>
                <a:lnTo>
                  <a:pt x="70816" y="8296"/>
                </a:lnTo>
                <a:lnTo>
                  <a:pt x="71484" y="9158"/>
                </a:lnTo>
                <a:lnTo>
                  <a:pt x="72124" y="10049"/>
                </a:lnTo>
                <a:lnTo>
                  <a:pt x="72709" y="10968"/>
                </a:lnTo>
                <a:lnTo>
                  <a:pt x="73265" y="11914"/>
                </a:lnTo>
                <a:lnTo>
                  <a:pt x="73766" y="12888"/>
                </a:lnTo>
                <a:lnTo>
                  <a:pt x="74240" y="13891"/>
                </a:lnTo>
                <a:lnTo>
                  <a:pt x="74629" y="14921"/>
                </a:lnTo>
                <a:lnTo>
                  <a:pt x="74991" y="15978"/>
                </a:lnTo>
                <a:lnTo>
                  <a:pt x="75297" y="17064"/>
                </a:lnTo>
                <a:lnTo>
                  <a:pt x="75548" y="18150"/>
                </a:lnTo>
                <a:lnTo>
                  <a:pt x="75770" y="19263"/>
                </a:lnTo>
                <a:lnTo>
                  <a:pt x="75910" y="20404"/>
                </a:lnTo>
                <a:lnTo>
                  <a:pt x="75993" y="21546"/>
                </a:lnTo>
                <a:lnTo>
                  <a:pt x="76021" y="22715"/>
                </a:lnTo>
                <a:lnTo>
                  <a:pt x="76021" y="68032"/>
                </a:lnTo>
                <a:lnTo>
                  <a:pt x="76021" y="68032"/>
                </a:lnTo>
                <a:lnTo>
                  <a:pt x="75993" y="69201"/>
                </a:lnTo>
                <a:lnTo>
                  <a:pt x="75910" y="70342"/>
                </a:lnTo>
                <a:lnTo>
                  <a:pt x="75770" y="71483"/>
                </a:lnTo>
                <a:lnTo>
                  <a:pt x="75548" y="72597"/>
                </a:lnTo>
                <a:lnTo>
                  <a:pt x="75297" y="73682"/>
                </a:lnTo>
                <a:lnTo>
                  <a:pt x="74991" y="74768"/>
                </a:lnTo>
                <a:lnTo>
                  <a:pt x="74629" y="75826"/>
                </a:lnTo>
                <a:lnTo>
                  <a:pt x="74240" y="76856"/>
                </a:lnTo>
                <a:lnTo>
                  <a:pt x="73766" y="77858"/>
                </a:lnTo>
                <a:lnTo>
                  <a:pt x="73265" y="78832"/>
                </a:lnTo>
                <a:lnTo>
                  <a:pt x="72709" y="79779"/>
                </a:lnTo>
                <a:lnTo>
                  <a:pt x="72124" y="80697"/>
                </a:lnTo>
                <a:lnTo>
                  <a:pt x="71484" y="81588"/>
                </a:lnTo>
                <a:lnTo>
                  <a:pt x="70816" y="82451"/>
                </a:lnTo>
                <a:lnTo>
                  <a:pt x="70092" y="83286"/>
                </a:lnTo>
                <a:lnTo>
                  <a:pt x="69340" y="84065"/>
                </a:lnTo>
                <a:lnTo>
                  <a:pt x="68561" y="84817"/>
                </a:lnTo>
                <a:lnTo>
                  <a:pt x="67726" y="85541"/>
                </a:lnTo>
                <a:lnTo>
                  <a:pt x="66863" y="86209"/>
                </a:lnTo>
                <a:lnTo>
                  <a:pt x="65972" y="86849"/>
                </a:lnTo>
                <a:lnTo>
                  <a:pt x="65054" y="87434"/>
                </a:lnTo>
                <a:lnTo>
                  <a:pt x="64107" y="87990"/>
                </a:lnTo>
                <a:lnTo>
                  <a:pt x="63133" y="88491"/>
                </a:lnTo>
                <a:lnTo>
                  <a:pt x="62131" y="88965"/>
                </a:lnTo>
                <a:lnTo>
                  <a:pt x="61101" y="89354"/>
                </a:lnTo>
                <a:lnTo>
                  <a:pt x="60043" y="89716"/>
                </a:lnTo>
                <a:lnTo>
                  <a:pt x="58958" y="90022"/>
                </a:lnTo>
                <a:lnTo>
                  <a:pt x="57872" y="90273"/>
                </a:lnTo>
                <a:lnTo>
                  <a:pt x="56758" y="90495"/>
                </a:lnTo>
                <a:lnTo>
                  <a:pt x="55617" y="90635"/>
                </a:lnTo>
                <a:lnTo>
                  <a:pt x="54476" y="90718"/>
                </a:lnTo>
                <a:lnTo>
                  <a:pt x="53307" y="90746"/>
                </a:lnTo>
                <a:lnTo>
                  <a:pt x="53307" y="90746"/>
                </a:lnTo>
                <a:close/>
              </a:path>
            </a:pathLst>
          </a:custGeom>
          <a:noFill/>
          <a:ln w="19050" cap="rnd" cmpd="sng">
            <a:solidFill>
              <a:schemeClr val="lt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cxnSp>
        <p:nvCxnSpPr>
          <p:cNvPr id="703" name="Google Shape;703;p59"/>
          <p:cNvCxnSpPr/>
          <p:nvPr/>
        </p:nvCxnSpPr>
        <p:spPr>
          <a:xfrm>
            <a:off x="5088300" y="1747500"/>
            <a:ext cx="10818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</p:spTree>
    <p:extLst>
      <p:ext uri="{BB962C8B-B14F-4D97-AF65-F5344CB8AC3E}">
        <p14:creationId xmlns:p14="http://schemas.microsoft.com/office/powerpoint/2010/main" val="3910770579"/>
      </p:ext>
    </p:extLst>
  </p:cSld>
  <p:clrMapOvr>
    <a:masterClrMapping/>
  </p:clrMapOvr>
  <p:transition spd="med">
    <p:pull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089" name="Google Shape;1089;p69"/>
          <p:cNvCxnSpPr>
            <a:cxnSpLocks/>
          </p:cNvCxnSpPr>
          <p:nvPr/>
        </p:nvCxnSpPr>
        <p:spPr>
          <a:xfrm>
            <a:off x="2641125" y="1797731"/>
            <a:ext cx="4583100" cy="0"/>
          </a:xfrm>
          <a:prstGeom prst="straightConnector1">
            <a:avLst/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</p:spPr>
      </p:cxnSp>
      <p:sp>
        <p:nvSpPr>
          <p:cNvPr id="1090" name="Google Shape;1090;p69"/>
          <p:cNvSpPr/>
          <p:nvPr/>
        </p:nvSpPr>
        <p:spPr>
          <a:xfrm>
            <a:off x="1563289" y="1537220"/>
            <a:ext cx="1820700" cy="502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1" name="Google Shape;1091;p69"/>
          <p:cNvSpPr/>
          <p:nvPr/>
        </p:nvSpPr>
        <p:spPr>
          <a:xfrm>
            <a:off x="3695413" y="1537220"/>
            <a:ext cx="1820700" cy="502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2" name="Google Shape;1092;p69"/>
          <p:cNvSpPr/>
          <p:nvPr/>
        </p:nvSpPr>
        <p:spPr>
          <a:xfrm>
            <a:off x="5878438" y="1537220"/>
            <a:ext cx="1820700" cy="502500"/>
          </a:xfrm>
          <a:prstGeom prst="roundRect">
            <a:avLst>
              <a:gd name="adj" fmla="val 50000"/>
            </a:avLst>
          </a:prstGeom>
          <a:solidFill>
            <a:schemeClr val="dk2"/>
          </a:solidFill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3" name="Google Shape;1093;p6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Chystané změny ve fondech prevence</a:t>
            </a:r>
            <a:endParaRPr dirty="0"/>
          </a:p>
        </p:txBody>
      </p:sp>
      <p:sp>
        <p:nvSpPr>
          <p:cNvPr id="1095" name="Google Shape;1095;p69"/>
          <p:cNvSpPr txBox="1"/>
          <p:nvPr/>
        </p:nvSpPr>
        <p:spPr>
          <a:xfrm>
            <a:off x="1642298" y="1462911"/>
            <a:ext cx="1690801" cy="4956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Zdroje fondu</a:t>
            </a:r>
            <a:br>
              <a:rPr lang="cs-CZ" sz="1600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</a:br>
            <a:r>
              <a:rPr lang="cs-CZ" sz="1600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prevence</a:t>
            </a:r>
            <a:endParaRPr sz="1600" b="1" dirty="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96" name="Google Shape;1096;p69"/>
          <p:cNvSpPr txBox="1"/>
          <p:nvPr/>
        </p:nvSpPr>
        <p:spPr>
          <a:xfrm>
            <a:off x="3378168" y="3199387"/>
            <a:ext cx="2546874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širší a jednoznačně</a:t>
            </a:r>
            <a:br>
              <a:rPr lang="cs-CZ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</a:br>
            <a:r>
              <a:rPr lang="cs-CZ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definované spektrum aktivit, služeb a poplatků</a:t>
            </a:r>
          </a:p>
        </p:txBody>
      </p:sp>
      <p:sp>
        <p:nvSpPr>
          <p:cNvPr id="1097" name="Google Shape;1097;p69"/>
          <p:cNvSpPr txBox="1"/>
          <p:nvPr/>
        </p:nvSpPr>
        <p:spPr>
          <a:xfrm>
            <a:off x="3507338" y="1566415"/>
            <a:ext cx="2189937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Nabídka příspěvků</a:t>
            </a:r>
            <a:endParaRPr sz="1600" b="1" dirty="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098" name="Google Shape;1098;p69"/>
          <p:cNvSpPr txBox="1"/>
          <p:nvPr/>
        </p:nvSpPr>
        <p:spPr>
          <a:xfrm>
            <a:off x="5979637" y="3080214"/>
            <a:ext cx="1985128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motivace pojištěnce</a:t>
            </a:r>
            <a:br>
              <a:rPr lang="cs-CZ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</a:br>
            <a:r>
              <a:rPr lang="pt-BR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k péči o své zdraví</a:t>
            </a:r>
            <a:endParaRPr lang="en-US" sz="1600" dirty="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099" name="Google Shape;1099;p69"/>
          <p:cNvSpPr txBox="1"/>
          <p:nvPr/>
        </p:nvSpPr>
        <p:spPr>
          <a:xfrm>
            <a:off x="5941848" y="1462911"/>
            <a:ext cx="16908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Osobní účet pojištěnce</a:t>
            </a:r>
            <a:endParaRPr sz="1600" b="1" dirty="0">
              <a:solidFill>
                <a:schemeClr val="dk1"/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2" name="Google Shape;1094;p69">
            <a:extLst>
              <a:ext uri="{FF2B5EF4-FFF2-40B4-BE49-F238E27FC236}">
                <a16:creationId xmlns:a16="http://schemas.microsoft.com/office/drawing/2014/main" id="{3D30DAD1-DDAF-06DF-1E95-F1D304FFF015}"/>
              </a:ext>
            </a:extLst>
          </p:cNvPr>
          <p:cNvSpPr txBox="1"/>
          <p:nvPr/>
        </p:nvSpPr>
        <p:spPr>
          <a:xfrm>
            <a:off x="3019035" y="827445"/>
            <a:ext cx="3768213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Novela zákona o veřejném zdravotním pojištění</a:t>
            </a:r>
            <a:endParaRPr dirty="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sp>
        <p:nvSpPr>
          <p:cNvPr id="14" name="Google Shape;1067;p67">
            <a:extLst>
              <a:ext uri="{FF2B5EF4-FFF2-40B4-BE49-F238E27FC236}">
                <a16:creationId xmlns:a16="http://schemas.microsoft.com/office/drawing/2014/main" id="{797717D4-38D3-D6B0-7C1D-E4899A37B51C}"/>
              </a:ext>
            </a:extLst>
          </p:cNvPr>
          <p:cNvSpPr/>
          <p:nvPr/>
        </p:nvSpPr>
        <p:spPr>
          <a:xfrm rot="7136606">
            <a:off x="1877974" y="2341520"/>
            <a:ext cx="1346400" cy="1346400"/>
          </a:xfrm>
          <a:prstGeom prst="ellipse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068;p67">
            <a:extLst>
              <a:ext uri="{FF2B5EF4-FFF2-40B4-BE49-F238E27FC236}">
                <a16:creationId xmlns:a16="http://schemas.microsoft.com/office/drawing/2014/main" id="{1A50674D-34E8-0D4B-436A-1129CE397849}"/>
              </a:ext>
            </a:extLst>
          </p:cNvPr>
          <p:cNvSpPr/>
          <p:nvPr/>
        </p:nvSpPr>
        <p:spPr>
          <a:xfrm rot="6001428" flipH="1">
            <a:off x="1877949" y="2349666"/>
            <a:ext cx="1346400" cy="1346400"/>
          </a:xfrm>
          <a:prstGeom prst="blockArc">
            <a:avLst>
              <a:gd name="adj1" fmla="val 4652799"/>
              <a:gd name="adj2" fmla="val 2540093"/>
              <a:gd name="adj3" fmla="val 21167"/>
            </a:avLst>
          </a:prstGeom>
          <a:solidFill>
            <a:schemeClr val="dk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" name="Google Shape;1069;p67">
            <a:extLst>
              <a:ext uri="{FF2B5EF4-FFF2-40B4-BE49-F238E27FC236}">
                <a16:creationId xmlns:a16="http://schemas.microsoft.com/office/drawing/2014/main" id="{07F695E6-A1CC-F41E-9522-6104C9745956}"/>
              </a:ext>
            </a:extLst>
          </p:cNvPr>
          <p:cNvSpPr/>
          <p:nvPr/>
        </p:nvSpPr>
        <p:spPr>
          <a:xfrm>
            <a:off x="2171799" y="2635345"/>
            <a:ext cx="758700" cy="758700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" name="Google Shape;1073;p67">
            <a:extLst>
              <a:ext uri="{FF2B5EF4-FFF2-40B4-BE49-F238E27FC236}">
                <a16:creationId xmlns:a16="http://schemas.microsoft.com/office/drawing/2014/main" id="{6B17CE47-54ED-4D10-22AD-895F23BC57E6}"/>
              </a:ext>
            </a:extLst>
          </p:cNvPr>
          <p:cNvSpPr txBox="1"/>
          <p:nvPr/>
        </p:nvSpPr>
        <p:spPr>
          <a:xfrm>
            <a:off x="485637" y="3084390"/>
            <a:ext cx="1509073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nově: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3 % příjmů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dk1"/>
                </a:solidFill>
                <a:latin typeface="Sora"/>
                <a:ea typeface="Sora"/>
                <a:cs typeface="Sora"/>
                <a:sym typeface="Sora"/>
              </a:rPr>
              <a:t>= 15 mld. Kč</a:t>
            </a:r>
          </a:p>
        </p:txBody>
      </p:sp>
      <p:sp>
        <p:nvSpPr>
          <p:cNvPr id="18" name="Google Shape;1073;p67">
            <a:extLst>
              <a:ext uri="{FF2B5EF4-FFF2-40B4-BE49-F238E27FC236}">
                <a16:creationId xmlns:a16="http://schemas.microsoft.com/office/drawing/2014/main" id="{39FA82B7-16DB-C28B-6C18-AE9015746440}"/>
              </a:ext>
            </a:extLst>
          </p:cNvPr>
          <p:cNvSpPr txBox="1"/>
          <p:nvPr/>
        </p:nvSpPr>
        <p:spPr>
          <a:xfrm>
            <a:off x="222643" y="2238043"/>
            <a:ext cx="1953024" cy="52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Sora"/>
                <a:ea typeface="Sora"/>
                <a:cs typeface="Sora"/>
                <a:sym typeface="Sora"/>
              </a:rPr>
              <a:t>původně: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Sora"/>
                <a:ea typeface="Sora"/>
                <a:cs typeface="Sora"/>
                <a:sym typeface="Sora"/>
              </a:rPr>
              <a:t>0,05 % příjmů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b="1" dirty="0">
                <a:solidFill>
                  <a:schemeClr val="bg1">
                    <a:lumMod val="50000"/>
                  </a:schemeClr>
                </a:solidFill>
                <a:latin typeface="Sora"/>
                <a:ea typeface="Sora"/>
                <a:cs typeface="Sora"/>
                <a:sym typeface="Sora"/>
              </a:rPr>
              <a:t>= 2,5 mld. Kč</a:t>
            </a:r>
            <a:endParaRPr b="1" dirty="0">
              <a:solidFill>
                <a:schemeClr val="bg1">
                  <a:lumMod val="50000"/>
                </a:schemeClr>
              </a:solidFill>
              <a:latin typeface="Sora"/>
              <a:ea typeface="Sora"/>
              <a:cs typeface="Sora"/>
              <a:sym typeface="Sora"/>
            </a:endParaRPr>
          </a:p>
        </p:txBody>
      </p:sp>
      <p:sp>
        <p:nvSpPr>
          <p:cNvPr id="19" name="Google Shape;1096;p69">
            <a:extLst>
              <a:ext uri="{FF2B5EF4-FFF2-40B4-BE49-F238E27FC236}">
                <a16:creationId xmlns:a16="http://schemas.microsoft.com/office/drawing/2014/main" id="{83BF957F-A508-6A4A-09B2-24FFF422F185}"/>
              </a:ext>
            </a:extLst>
          </p:cNvPr>
          <p:cNvSpPr txBox="1"/>
          <p:nvPr/>
        </p:nvSpPr>
        <p:spPr>
          <a:xfrm>
            <a:off x="720000" y="4050419"/>
            <a:ext cx="3044700" cy="642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b="1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6x větší prostor pro pojišťovny</a:t>
            </a:r>
            <a:br>
              <a:rPr lang="cs-CZ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</a:br>
            <a:r>
              <a:rPr lang="cs-CZ" sz="1600" dirty="0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rPr>
              <a:t>s důrazem na vyrovnané hospodaření</a:t>
            </a:r>
            <a:endParaRPr sz="1600" dirty="0">
              <a:solidFill>
                <a:schemeClr val="dk1"/>
              </a:solidFill>
              <a:latin typeface="Exo"/>
              <a:ea typeface="Exo"/>
              <a:cs typeface="Exo"/>
              <a:sym typeface="Exo"/>
            </a:endParaRPr>
          </a:p>
        </p:txBody>
      </p:sp>
      <p:grpSp>
        <p:nvGrpSpPr>
          <p:cNvPr id="21" name="Google Shape;992;p63">
            <a:extLst>
              <a:ext uri="{FF2B5EF4-FFF2-40B4-BE49-F238E27FC236}">
                <a16:creationId xmlns:a16="http://schemas.microsoft.com/office/drawing/2014/main" id="{57D416A1-7C0A-6020-6D05-6CD0ABF8E1D7}"/>
              </a:ext>
            </a:extLst>
          </p:cNvPr>
          <p:cNvGrpSpPr>
            <a:grpSpLocks noChangeAspect="1"/>
          </p:cNvGrpSpPr>
          <p:nvPr/>
        </p:nvGrpSpPr>
        <p:grpSpPr>
          <a:xfrm>
            <a:off x="4342324" y="2379255"/>
            <a:ext cx="618561" cy="612000"/>
            <a:chOff x="946175" y="3619500"/>
            <a:chExt cx="296975" cy="293825"/>
          </a:xfrm>
        </p:grpSpPr>
        <p:sp>
          <p:nvSpPr>
            <p:cNvPr id="22" name="Google Shape;993;p63">
              <a:extLst>
                <a:ext uri="{FF2B5EF4-FFF2-40B4-BE49-F238E27FC236}">
                  <a16:creationId xmlns:a16="http://schemas.microsoft.com/office/drawing/2014/main" id="{4199AA9F-4E2B-8678-0B95-7C44407DD07F}"/>
                </a:ext>
              </a:extLst>
            </p:cNvPr>
            <p:cNvSpPr/>
            <p:nvPr/>
          </p:nvSpPr>
          <p:spPr>
            <a:xfrm>
              <a:off x="963525" y="3619500"/>
              <a:ext cx="207950" cy="293825"/>
            </a:xfrm>
            <a:custGeom>
              <a:avLst/>
              <a:gdLst/>
              <a:ahLst/>
              <a:cxnLst/>
              <a:rect l="l" t="t" r="r" b="b"/>
              <a:pathLst>
                <a:path w="8318" h="11753" extrusionOk="0">
                  <a:moveTo>
                    <a:pt x="3828" y="2742"/>
                  </a:moveTo>
                  <a:cubicBezTo>
                    <a:pt x="3915" y="2742"/>
                    <a:pt x="4001" y="2773"/>
                    <a:pt x="4064" y="2836"/>
                  </a:cubicBezTo>
                  <a:cubicBezTo>
                    <a:pt x="4253" y="2994"/>
                    <a:pt x="4253" y="3183"/>
                    <a:pt x="4096" y="3340"/>
                  </a:cubicBezTo>
                  <a:lnTo>
                    <a:pt x="2678" y="4695"/>
                  </a:lnTo>
                  <a:cubicBezTo>
                    <a:pt x="2615" y="4790"/>
                    <a:pt x="2520" y="4821"/>
                    <a:pt x="2457" y="4821"/>
                  </a:cubicBezTo>
                  <a:cubicBezTo>
                    <a:pt x="2363" y="4821"/>
                    <a:pt x="2268" y="4790"/>
                    <a:pt x="2205" y="4695"/>
                  </a:cubicBezTo>
                  <a:lnTo>
                    <a:pt x="1512" y="4002"/>
                  </a:lnTo>
                  <a:cubicBezTo>
                    <a:pt x="1386" y="3876"/>
                    <a:pt x="1386" y="3655"/>
                    <a:pt x="1512" y="3529"/>
                  </a:cubicBezTo>
                  <a:cubicBezTo>
                    <a:pt x="1575" y="3466"/>
                    <a:pt x="1662" y="3435"/>
                    <a:pt x="1749" y="3435"/>
                  </a:cubicBezTo>
                  <a:cubicBezTo>
                    <a:pt x="1835" y="3435"/>
                    <a:pt x="1922" y="3466"/>
                    <a:pt x="1985" y="3529"/>
                  </a:cubicBezTo>
                  <a:lnTo>
                    <a:pt x="2426" y="3971"/>
                  </a:lnTo>
                  <a:lnTo>
                    <a:pt x="3592" y="2836"/>
                  </a:lnTo>
                  <a:cubicBezTo>
                    <a:pt x="3655" y="2773"/>
                    <a:pt x="3741" y="2742"/>
                    <a:pt x="3828" y="2742"/>
                  </a:cubicBezTo>
                  <a:close/>
                  <a:moveTo>
                    <a:pt x="3828" y="4790"/>
                  </a:moveTo>
                  <a:cubicBezTo>
                    <a:pt x="3915" y="4790"/>
                    <a:pt x="4001" y="4821"/>
                    <a:pt x="4064" y="4884"/>
                  </a:cubicBezTo>
                  <a:cubicBezTo>
                    <a:pt x="4253" y="5042"/>
                    <a:pt x="4253" y="5262"/>
                    <a:pt x="4096" y="5388"/>
                  </a:cubicBezTo>
                  <a:lnTo>
                    <a:pt x="2678" y="6774"/>
                  </a:lnTo>
                  <a:cubicBezTo>
                    <a:pt x="2615" y="6837"/>
                    <a:pt x="2520" y="6869"/>
                    <a:pt x="2457" y="6869"/>
                  </a:cubicBezTo>
                  <a:cubicBezTo>
                    <a:pt x="2363" y="6869"/>
                    <a:pt x="2268" y="6837"/>
                    <a:pt x="2205" y="6774"/>
                  </a:cubicBezTo>
                  <a:lnTo>
                    <a:pt x="1512" y="6050"/>
                  </a:lnTo>
                  <a:cubicBezTo>
                    <a:pt x="1386" y="5924"/>
                    <a:pt x="1386" y="5703"/>
                    <a:pt x="1512" y="5577"/>
                  </a:cubicBezTo>
                  <a:cubicBezTo>
                    <a:pt x="1575" y="5514"/>
                    <a:pt x="1662" y="5483"/>
                    <a:pt x="1749" y="5483"/>
                  </a:cubicBezTo>
                  <a:cubicBezTo>
                    <a:pt x="1835" y="5483"/>
                    <a:pt x="1922" y="5514"/>
                    <a:pt x="1985" y="5577"/>
                  </a:cubicBezTo>
                  <a:lnTo>
                    <a:pt x="2426" y="6018"/>
                  </a:lnTo>
                  <a:lnTo>
                    <a:pt x="3592" y="4884"/>
                  </a:lnTo>
                  <a:cubicBezTo>
                    <a:pt x="3655" y="4821"/>
                    <a:pt x="3741" y="4790"/>
                    <a:pt x="3828" y="4790"/>
                  </a:cubicBezTo>
                  <a:close/>
                  <a:moveTo>
                    <a:pt x="3828" y="6869"/>
                  </a:moveTo>
                  <a:cubicBezTo>
                    <a:pt x="3915" y="6869"/>
                    <a:pt x="4001" y="6900"/>
                    <a:pt x="4064" y="6963"/>
                  </a:cubicBezTo>
                  <a:cubicBezTo>
                    <a:pt x="4253" y="7121"/>
                    <a:pt x="4253" y="7342"/>
                    <a:pt x="4096" y="7468"/>
                  </a:cubicBezTo>
                  <a:lnTo>
                    <a:pt x="2678" y="8854"/>
                  </a:lnTo>
                  <a:cubicBezTo>
                    <a:pt x="2615" y="8917"/>
                    <a:pt x="2520" y="8980"/>
                    <a:pt x="2457" y="8980"/>
                  </a:cubicBezTo>
                  <a:cubicBezTo>
                    <a:pt x="2363" y="8980"/>
                    <a:pt x="2268" y="8917"/>
                    <a:pt x="2205" y="8854"/>
                  </a:cubicBezTo>
                  <a:lnTo>
                    <a:pt x="1512" y="8129"/>
                  </a:lnTo>
                  <a:cubicBezTo>
                    <a:pt x="1386" y="8003"/>
                    <a:pt x="1386" y="7783"/>
                    <a:pt x="1512" y="7657"/>
                  </a:cubicBezTo>
                  <a:cubicBezTo>
                    <a:pt x="1575" y="7594"/>
                    <a:pt x="1662" y="7562"/>
                    <a:pt x="1749" y="7562"/>
                  </a:cubicBezTo>
                  <a:cubicBezTo>
                    <a:pt x="1835" y="7562"/>
                    <a:pt x="1922" y="7594"/>
                    <a:pt x="1985" y="7657"/>
                  </a:cubicBezTo>
                  <a:lnTo>
                    <a:pt x="2426" y="8098"/>
                  </a:lnTo>
                  <a:lnTo>
                    <a:pt x="3592" y="6963"/>
                  </a:lnTo>
                  <a:cubicBezTo>
                    <a:pt x="3655" y="6900"/>
                    <a:pt x="3741" y="6869"/>
                    <a:pt x="3828" y="6869"/>
                  </a:cubicBezTo>
                  <a:close/>
                  <a:moveTo>
                    <a:pt x="347" y="1"/>
                  </a:moveTo>
                  <a:cubicBezTo>
                    <a:pt x="158" y="1"/>
                    <a:pt x="0" y="158"/>
                    <a:pt x="0" y="347"/>
                  </a:cubicBezTo>
                  <a:lnTo>
                    <a:pt x="0" y="9673"/>
                  </a:lnTo>
                  <a:lnTo>
                    <a:pt x="6301" y="9673"/>
                  </a:lnTo>
                  <a:lnTo>
                    <a:pt x="6301" y="10397"/>
                  </a:lnTo>
                  <a:lnTo>
                    <a:pt x="6301" y="10744"/>
                  </a:lnTo>
                  <a:lnTo>
                    <a:pt x="6270" y="10744"/>
                  </a:lnTo>
                  <a:cubicBezTo>
                    <a:pt x="6270" y="11343"/>
                    <a:pt x="6742" y="11752"/>
                    <a:pt x="7278" y="11752"/>
                  </a:cubicBezTo>
                  <a:cubicBezTo>
                    <a:pt x="7876" y="11752"/>
                    <a:pt x="8317" y="11280"/>
                    <a:pt x="8317" y="10744"/>
                  </a:cubicBezTo>
                  <a:lnTo>
                    <a:pt x="8317" y="7972"/>
                  </a:lnTo>
                  <a:lnTo>
                    <a:pt x="7498" y="8822"/>
                  </a:lnTo>
                  <a:lnTo>
                    <a:pt x="5608" y="9547"/>
                  </a:lnTo>
                  <a:cubicBezTo>
                    <a:pt x="5497" y="9576"/>
                    <a:pt x="5390" y="9590"/>
                    <a:pt x="5288" y="9590"/>
                  </a:cubicBezTo>
                  <a:cubicBezTo>
                    <a:pt x="4954" y="9590"/>
                    <a:pt x="4674" y="9441"/>
                    <a:pt x="4505" y="9200"/>
                  </a:cubicBezTo>
                  <a:cubicBezTo>
                    <a:pt x="4316" y="8980"/>
                    <a:pt x="4222" y="8665"/>
                    <a:pt x="4316" y="8255"/>
                  </a:cubicBezTo>
                  <a:lnTo>
                    <a:pt x="5041" y="6365"/>
                  </a:lnTo>
                  <a:lnTo>
                    <a:pt x="8317" y="3088"/>
                  </a:lnTo>
                  <a:lnTo>
                    <a:pt x="8317" y="2773"/>
                  </a:lnTo>
                  <a:lnTo>
                    <a:pt x="5891" y="2773"/>
                  </a:lnTo>
                  <a:cubicBezTo>
                    <a:pt x="5671" y="2773"/>
                    <a:pt x="5513" y="2616"/>
                    <a:pt x="5513" y="2427"/>
                  </a:cubicBezTo>
                  <a:lnTo>
                    <a:pt x="5513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994;p63">
              <a:extLst>
                <a:ext uri="{FF2B5EF4-FFF2-40B4-BE49-F238E27FC236}">
                  <a16:creationId xmlns:a16="http://schemas.microsoft.com/office/drawing/2014/main" id="{64A4197D-C9D3-1395-19A5-34EF1CD7B48D}"/>
                </a:ext>
              </a:extLst>
            </p:cNvPr>
            <p:cNvSpPr/>
            <p:nvPr/>
          </p:nvSpPr>
          <p:spPr>
            <a:xfrm>
              <a:off x="1185625" y="3688025"/>
              <a:ext cx="57525" cy="55950"/>
            </a:xfrm>
            <a:custGeom>
              <a:avLst/>
              <a:gdLst/>
              <a:ahLst/>
              <a:cxnLst/>
              <a:rect l="l" t="t" r="r" b="b"/>
              <a:pathLst>
                <a:path w="2301" h="2238" extrusionOk="0">
                  <a:moveTo>
                    <a:pt x="1072" y="1"/>
                  </a:moveTo>
                  <a:cubicBezTo>
                    <a:pt x="890" y="1"/>
                    <a:pt x="709" y="64"/>
                    <a:pt x="568" y="190"/>
                  </a:cubicBezTo>
                  <a:lnTo>
                    <a:pt x="0" y="788"/>
                  </a:lnTo>
                  <a:lnTo>
                    <a:pt x="1450" y="2238"/>
                  </a:lnTo>
                  <a:lnTo>
                    <a:pt x="2048" y="1639"/>
                  </a:lnTo>
                  <a:cubicBezTo>
                    <a:pt x="2300" y="1387"/>
                    <a:pt x="2300" y="946"/>
                    <a:pt x="2048" y="662"/>
                  </a:cubicBezTo>
                  <a:lnTo>
                    <a:pt x="1576" y="190"/>
                  </a:lnTo>
                  <a:cubicBezTo>
                    <a:pt x="1434" y="64"/>
                    <a:pt x="1253" y="1"/>
                    <a:pt x="10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995;p63">
              <a:extLst>
                <a:ext uri="{FF2B5EF4-FFF2-40B4-BE49-F238E27FC236}">
                  <a16:creationId xmlns:a16="http://schemas.microsoft.com/office/drawing/2014/main" id="{A0810614-4566-FB57-9F82-DA761918DF9D}"/>
                </a:ext>
              </a:extLst>
            </p:cNvPr>
            <p:cNvSpPr/>
            <p:nvPr/>
          </p:nvSpPr>
          <p:spPr>
            <a:xfrm>
              <a:off x="1088075" y="3795925"/>
              <a:ext cx="46375" cy="45025"/>
            </a:xfrm>
            <a:custGeom>
              <a:avLst/>
              <a:gdLst/>
              <a:ahLst/>
              <a:cxnLst/>
              <a:rect l="l" t="t" r="r" b="b"/>
              <a:pathLst>
                <a:path w="1855" h="1801" extrusionOk="0">
                  <a:moveTo>
                    <a:pt x="594" y="1"/>
                  </a:moveTo>
                  <a:lnTo>
                    <a:pt x="59" y="1387"/>
                  </a:lnTo>
                  <a:cubicBezTo>
                    <a:pt x="0" y="1621"/>
                    <a:pt x="186" y="1800"/>
                    <a:pt x="414" y="1800"/>
                  </a:cubicBezTo>
                  <a:cubicBezTo>
                    <a:pt x="432" y="1800"/>
                    <a:pt x="450" y="1799"/>
                    <a:pt x="468" y="1797"/>
                  </a:cubicBezTo>
                  <a:lnTo>
                    <a:pt x="1855" y="1261"/>
                  </a:lnTo>
                  <a:lnTo>
                    <a:pt x="594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996;p63">
              <a:extLst>
                <a:ext uri="{FF2B5EF4-FFF2-40B4-BE49-F238E27FC236}">
                  <a16:creationId xmlns:a16="http://schemas.microsoft.com/office/drawing/2014/main" id="{B9D17C2D-0E65-B447-1F38-426C41EB58AE}"/>
                </a:ext>
              </a:extLst>
            </p:cNvPr>
            <p:cNvSpPr/>
            <p:nvPr/>
          </p:nvSpPr>
          <p:spPr>
            <a:xfrm>
              <a:off x="1112375" y="3720325"/>
              <a:ext cx="97700" cy="97700"/>
            </a:xfrm>
            <a:custGeom>
              <a:avLst/>
              <a:gdLst/>
              <a:ahLst/>
              <a:cxnLst/>
              <a:rect l="l" t="t" r="r" b="b"/>
              <a:pathLst>
                <a:path w="3908" h="3908" extrusionOk="0">
                  <a:moveTo>
                    <a:pt x="2426" y="1"/>
                  </a:moveTo>
                  <a:lnTo>
                    <a:pt x="1" y="2458"/>
                  </a:lnTo>
                  <a:lnTo>
                    <a:pt x="1450" y="3907"/>
                  </a:lnTo>
                  <a:lnTo>
                    <a:pt x="3907" y="1481"/>
                  </a:lnTo>
                  <a:lnTo>
                    <a:pt x="242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997;p63">
              <a:extLst>
                <a:ext uri="{FF2B5EF4-FFF2-40B4-BE49-F238E27FC236}">
                  <a16:creationId xmlns:a16="http://schemas.microsoft.com/office/drawing/2014/main" id="{E0C8551A-F16C-B78D-B2B1-85C81E99D7ED}"/>
                </a:ext>
              </a:extLst>
            </p:cNvPr>
            <p:cNvSpPr/>
            <p:nvPr/>
          </p:nvSpPr>
          <p:spPr>
            <a:xfrm>
              <a:off x="1120250" y="3623450"/>
              <a:ext cx="47275" cy="47275"/>
            </a:xfrm>
            <a:custGeom>
              <a:avLst/>
              <a:gdLst/>
              <a:ahLst/>
              <a:cxnLst/>
              <a:rect l="l" t="t" r="r" b="b"/>
              <a:pathLst>
                <a:path w="1891" h="1891" extrusionOk="0">
                  <a:moveTo>
                    <a:pt x="1" y="0"/>
                  </a:moveTo>
                  <a:lnTo>
                    <a:pt x="1" y="1891"/>
                  </a:lnTo>
                  <a:lnTo>
                    <a:pt x="1891" y="189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998;p63">
              <a:extLst>
                <a:ext uri="{FF2B5EF4-FFF2-40B4-BE49-F238E27FC236}">
                  <a16:creationId xmlns:a16="http://schemas.microsoft.com/office/drawing/2014/main" id="{D4B4CDC2-F846-3A7B-D13C-23FA9F472827}"/>
                </a:ext>
              </a:extLst>
            </p:cNvPr>
            <p:cNvSpPr/>
            <p:nvPr/>
          </p:nvSpPr>
          <p:spPr>
            <a:xfrm>
              <a:off x="946175" y="3879425"/>
              <a:ext cx="166225" cy="33900"/>
            </a:xfrm>
            <a:custGeom>
              <a:avLst/>
              <a:gdLst/>
              <a:ahLst/>
              <a:cxnLst/>
              <a:rect l="l" t="t" r="r" b="b"/>
              <a:pathLst>
                <a:path w="6649" h="1356" extrusionOk="0">
                  <a:moveTo>
                    <a:pt x="348" y="0"/>
                  </a:moveTo>
                  <a:cubicBezTo>
                    <a:pt x="158" y="0"/>
                    <a:pt x="1" y="190"/>
                    <a:pt x="1" y="347"/>
                  </a:cubicBezTo>
                  <a:lnTo>
                    <a:pt x="1" y="694"/>
                  </a:lnTo>
                  <a:cubicBezTo>
                    <a:pt x="1" y="1040"/>
                    <a:pt x="316" y="1355"/>
                    <a:pt x="694" y="1355"/>
                  </a:cubicBezTo>
                  <a:lnTo>
                    <a:pt x="6649" y="1355"/>
                  </a:lnTo>
                  <a:cubicBezTo>
                    <a:pt x="6428" y="1103"/>
                    <a:pt x="6302" y="725"/>
                    <a:pt x="6302" y="347"/>
                  </a:cubicBezTo>
                  <a:lnTo>
                    <a:pt x="6302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29" name="Grafický objekt 28" descr="Adresář se souvislou výplní">
            <a:extLst>
              <a:ext uri="{FF2B5EF4-FFF2-40B4-BE49-F238E27FC236}">
                <a16:creationId xmlns:a16="http://schemas.microsoft.com/office/drawing/2014/main" id="{E65E11D6-DEEB-076D-D00C-1918A79ED01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410749" y="2229218"/>
            <a:ext cx="914400" cy="914400"/>
          </a:xfrm>
          <a:prstGeom prst="rect">
            <a:avLst/>
          </a:prstGeom>
        </p:spPr>
      </p:pic>
    </p:spTree>
  </p:cSld>
  <p:clrMapOvr>
    <a:masterClrMapping/>
  </p:clrMapOvr>
  <p:transition spd="med">
    <p:pull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3"/>
          <p:cNvSpPr/>
          <p:nvPr/>
        </p:nvSpPr>
        <p:spPr>
          <a:xfrm>
            <a:off x="6385124" y="1686779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63"/>
          <p:cNvSpPr/>
          <p:nvPr/>
        </p:nvSpPr>
        <p:spPr>
          <a:xfrm>
            <a:off x="3930336" y="165189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3"/>
          <p:cNvSpPr/>
          <p:nvPr/>
        </p:nvSpPr>
        <p:spPr>
          <a:xfrm>
            <a:off x="1726291" y="165189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3"/>
          <p:cNvSpPr txBox="1">
            <a:spLocks noGrp="1"/>
          </p:cNvSpPr>
          <p:nvPr>
            <p:ph type="title"/>
          </p:nvPr>
        </p:nvSpPr>
        <p:spPr>
          <a:xfrm>
            <a:off x="658444" y="25851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/>
              <a:t>Na co bude možné příspěvky z fondu prevence využít?</a:t>
            </a:r>
            <a:endParaRPr sz="2600" dirty="0"/>
          </a:p>
        </p:txBody>
      </p:sp>
      <p:sp>
        <p:nvSpPr>
          <p:cNvPr id="974" name="Google Shape;974;p63"/>
          <p:cNvSpPr txBox="1">
            <a:spLocks noGrp="1"/>
          </p:cNvSpPr>
          <p:nvPr>
            <p:ph type="title" idx="2"/>
          </p:nvPr>
        </p:nvSpPr>
        <p:spPr>
          <a:xfrm>
            <a:off x="1162853" y="3213822"/>
            <a:ext cx="2207765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preventivní, diagnostické nebo léčebné zdravotní služby nehrazené</a:t>
            </a:r>
            <a:br>
              <a:rPr lang="cs-CZ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</a:br>
            <a:r>
              <a:rPr lang="cs-CZ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ze zdravotního pojištění</a:t>
            </a:r>
          </a:p>
        </p:txBody>
      </p:sp>
      <p:sp>
        <p:nvSpPr>
          <p:cNvPr id="975" name="Google Shape;975;p63"/>
          <p:cNvSpPr txBox="1">
            <a:spLocks noGrp="1"/>
          </p:cNvSpPr>
          <p:nvPr>
            <p:ph type="subTitle" idx="1"/>
          </p:nvPr>
        </p:nvSpPr>
        <p:spPr>
          <a:xfrm>
            <a:off x="1144020" y="3952376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např. očkování, screeningy</a:t>
            </a:r>
            <a:endParaRPr dirty="0"/>
          </a:p>
        </p:txBody>
      </p:sp>
      <p:sp>
        <p:nvSpPr>
          <p:cNvPr id="976" name="Google Shape;976;p63"/>
          <p:cNvSpPr txBox="1">
            <a:spLocks noGrp="1"/>
          </p:cNvSpPr>
          <p:nvPr>
            <p:ph type="title" idx="3"/>
          </p:nvPr>
        </p:nvSpPr>
        <p:spPr>
          <a:xfrm>
            <a:off x="3370618" y="3180541"/>
            <a:ext cx="238708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služby a výrobky, které nejsou zdravotními službami, zdravotnickými prostředky nebo léčivy, ale plní podobnou funkci</a:t>
            </a:r>
          </a:p>
        </p:txBody>
      </p:sp>
      <p:sp>
        <p:nvSpPr>
          <p:cNvPr id="977" name="Google Shape;977;p63"/>
          <p:cNvSpPr txBox="1">
            <a:spLocks noGrp="1"/>
          </p:cNvSpPr>
          <p:nvPr>
            <p:ph type="subTitle" idx="4"/>
          </p:nvPr>
        </p:nvSpPr>
        <p:spPr>
          <a:xfrm>
            <a:off x="3402016" y="4061478"/>
            <a:ext cx="2569881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příspěvky pro osoby</a:t>
            </a:r>
            <a:br>
              <a:rPr lang="cs-CZ" dirty="0"/>
            </a:br>
            <a:r>
              <a:rPr lang="cs-CZ" dirty="0"/>
              <a:t>s poruchami příjmu potravy</a:t>
            </a:r>
            <a:br>
              <a:rPr lang="cs-CZ" dirty="0"/>
            </a:br>
            <a:r>
              <a:rPr lang="cs-CZ" dirty="0"/>
              <a:t>&amp; příspěvky na tzv. bílý program</a:t>
            </a:r>
            <a:endParaRPr dirty="0"/>
          </a:p>
        </p:txBody>
      </p:sp>
      <p:sp>
        <p:nvSpPr>
          <p:cNvPr id="978" name="Google Shape;978;p63"/>
          <p:cNvSpPr txBox="1">
            <a:spLocks noGrp="1"/>
          </p:cNvSpPr>
          <p:nvPr>
            <p:ph type="title" idx="5"/>
          </p:nvPr>
        </p:nvSpPr>
        <p:spPr>
          <a:xfrm>
            <a:off x="5757698" y="3110069"/>
            <a:ext cx="23187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00B050"/>
                </a:solidFill>
              </a:rPr>
              <a:t>náklady pojištěnce</a:t>
            </a:r>
            <a:br>
              <a:rPr lang="cs-CZ" sz="1600" dirty="0">
                <a:solidFill>
                  <a:srgbClr val="00B050"/>
                </a:solidFill>
              </a:rPr>
            </a:br>
            <a:r>
              <a:rPr lang="cs-CZ" sz="1600" dirty="0">
                <a:solidFill>
                  <a:srgbClr val="00B050"/>
                </a:solidFill>
              </a:rPr>
              <a:t>za účast na programech řízení péče</a:t>
            </a:r>
          </a:p>
        </p:txBody>
      </p:sp>
      <p:sp>
        <p:nvSpPr>
          <p:cNvPr id="979" name="Google Shape;979;p63"/>
          <p:cNvSpPr txBox="1">
            <a:spLocks noGrp="1"/>
          </p:cNvSpPr>
          <p:nvPr>
            <p:ph type="subTitle" idx="6"/>
          </p:nvPr>
        </p:nvSpPr>
        <p:spPr>
          <a:xfrm>
            <a:off x="5920480" y="403265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návštěva poskytovatele vybraného (doporučeného) pojišťovnou – prevence „bloudění“ pacienta systémem a nadužívání péče</a:t>
            </a:r>
          </a:p>
        </p:txBody>
      </p:sp>
      <p:grpSp>
        <p:nvGrpSpPr>
          <p:cNvPr id="987" name="Google Shape;987;p63"/>
          <p:cNvGrpSpPr>
            <a:grpSpLocks noChangeAspect="1"/>
          </p:cNvGrpSpPr>
          <p:nvPr/>
        </p:nvGrpSpPr>
        <p:grpSpPr>
          <a:xfrm>
            <a:off x="6680766" y="2012850"/>
            <a:ext cx="472564" cy="468000"/>
            <a:chOff x="5049725" y="1435050"/>
            <a:chExt cx="486550" cy="481850"/>
          </a:xfrm>
        </p:grpSpPr>
        <p:sp>
          <p:nvSpPr>
            <p:cNvPr id="988" name="Google Shape;988;p63"/>
            <p:cNvSpPr/>
            <p:nvPr/>
          </p:nvSpPr>
          <p:spPr>
            <a:xfrm>
              <a:off x="5136300" y="1519775"/>
              <a:ext cx="310550" cy="310550"/>
            </a:xfrm>
            <a:custGeom>
              <a:avLst/>
              <a:gdLst/>
              <a:ahLst/>
              <a:cxnLst/>
              <a:rect l="l" t="t" r="r" b="b"/>
              <a:pathLst>
                <a:path w="12422" h="12422" extrusionOk="0">
                  <a:moveTo>
                    <a:pt x="6209" y="1"/>
                  </a:moveTo>
                  <a:cubicBezTo>
                    <a:pt x="2786" y="1"/>
                    <a:pt x="0" y="2786"/>
                    <a:pt x="0" y="6213"/>
                  </a:cubicBezTo>
                  <a:cubicBezTo>
                    <a:pt x="0" y="9637"/>
                    <a:pt x="2786" y="12422"/>
                    <a:pt x="6209" y="12422"/>
                  </a:cubicBezTo>
                  <a:cubicBezTo>
                    <a:pt x="9636" y="12422"/>
                    <a:pt x="12422" y="9637"/>
                    <a:pt x="12422" y="6213"/>
                  </a:cubicBezTo>
                  <a:cubicBezTo>
                    <a:pt x="12422" y="5219"/>
                    <a:pt x="12160" y="4258"/>
                    <a:pt x="11711" y="3388"/>
                  </a:cubicBezTo>
                  <a:lnTo>
                    <a:pt x="11428" y="3388"/>
                  </a:lnTo>
                  <a:lnTo>
                    <a:pt x="10780" y="4036"/>
                  </a:lnTo>
                  <a:cubicBezTo>
                    <a:pt x="11112" y="4713"/>
                    <a:pt x="11286" y="5457"/>
                    <a:pt x="11292" y="6213"/>
                  </a:cubicBezTo>
                  <a:cubicBezTo>
                    <a:pt x="11292" y="9013"/>
                    <a:pt x="9010" y="11293"/>
                    <a:pt x="6209" y="11293"/>
                  </a:cubicBezTo>
                  <a:cubicBezTo>
                    <a:pt x="3409" y="11293"/>
                    <a:pt x="1129" y="9013"/>
                    <a:pt x="1129" y="6213"/>
                  </a:cubicBezTo>
                  <a:cubicBezTo>
                    <a:pt x="1129" y="3409"/>
                    <a:pt x="3409" y="1130"/>
                    <a:pt x="6209" y="1130"/>
                  </a:cubicBezTo>
                  <a:cubicBezTo>
                    <a:pt x="6965" y="1133"/>
                    <a:pt x="7709" y="1307"/>
                    <a:pt x="8387" y="1639"/>
                  </a:cubicBezTo>
                  <a:lnTo>
                    <a:pt x="9034" y="994"/>
                  </a:lnTo>
                  <a:lnTo>
                    <a:pt x="9034" y="708"/>
                  </a:lnTo>
                  <a:cubicBezTo>
                    <a:pt x="8164" y="260"/>
                    <a:pt x="7203" y="1"/>
                    <a:pt x="620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89" name="Google Shape;989;p63"/>
            <p:cNvSpPr/>
            <p:nvPr/>
          </p:nvSpPr>
          <p:spPr>
            <a:xfrm>
              <a:off x="5184925" y="1576250"/>
              <a:ext cx="205475" cy="197625"/>
            </a:xfrm>
            <a:custGeom>
              <a:avLst/>
              <a:gdLst/>
              <a:ahLst/>
              <a:cxnLst/>
              <a:rect l="l" t="t" r="r" b="b"/>
              <a:pathLst>
                <a:path w="8219" h="7905" extrusionOk="0">
                  <a:moveTo>
                    <a:pt x="4264" y="0"/>
                  </a:moveTo>
                  <a:cubicBezTo>
                    <a:pt x="2665" y="0"/>
                    <a:pt x="1226" y="964"/>
                    <a:pt x="612" y="2439"/>
                  </a:cubicBezTo>
                  <a:cubicBezTo>
                    <a:pt x="0" y="3918"/>
                    <a:pt x="341" y="5616"/>
                    <a:pt x="1470" y="6748"/>
                  </a:cubicBezTo>
                  <a:cubicBezTo>
                    <a:pt x="2225" y="7503"/>
                    <a:pt x="3236" y="7904"/>
                    <a:pt x="4264" y="7904"/>
                  </a:cubicBezTo>
                  <a:cubicBezTo>
                    <a:pt x="4774" y="7904"/>
                    <a:pt x="5287" y="7806"/>
                    <a:pt x="5776" y="7603"/>
                  </a:cubicBezTo>
                  <a:cubicBezTo>
                    <a:pt x="7255" y="6992"/>
                    <a:pt x="8218" y="5550"/>
                    <a:pt x="8218" y="3954"/>
                  </a:cubicBezTo>
                  <a:cubicBezTo>
                    <a:pt x="8212" y="3502"/>
                    <a:pt x="8131" y="3059"/>
                    <a:pt x="7974" y="2638"/>
                  </a:cubicBezTo>
                  <a:lnTo>
                    <a:pt x="7050" y="3565"/>
                  </a:lnTo>
                  <a:cubicBezTo>
                    <a:pt x="7071" y="3692"/>
                    <a:pt x="7083" y="3821"/>
                    <a:pt x="7089" y="3954"/>
                  </a:cubicBezTo>
                  <a:cubicBezTo>
                    <a:pt x="7089" y="5095"/>
                    <a:pt x="6399" y="6125"/>
                    <a:pt x="5345" y="6562"/>
                  </a:cubicBezTo>
                  <a:cubicBezTo>
                    <a:pt x="4996" y="6706"/>
                    <a:pt x="4629" y="6776"/>
                    <a:pt x="4265" y="6776"/>
                  </a:cubicBezTo>
                  <a:cubicBezTo>
                    <a:pt x="3530" y="6776"/>
                    <a:pt x="2808" y="6489"/>
                    <a:pt x="2268" y="5947"/>
                  </a:cubicBezTo>
                  <a:cubicBezTo>
                    <a:pt x="1461" y="5140"/>
                    <a:pt x="1220" y="3927"/>
                    <a:pt x="1657" y="2873"/>
                  </a:cubicBezTo>
                  <a:cubicBezTo>
                    <a:pt x="2093" y="1816"/>
                    <a:pt x="3123" y="1129"/>
                    <a:pt x="4264" y="1129"/>
                  </a:cubicBezTo>
                  <a:cubicBezTo>
                    <a:pt x="4394" y="1132"/>
                    <a:pt x="4523" y="1144"/>
                    <a:pt x="4653" y="1168"/>
                  </a:cubicBezTo>
                  <a:lnTo>
                    <a:pt x="5580" y="241"/>
                  </a:lnTo>
                  <a:cubicBezTo>
                    <a:pt x="5159" y="84"/>
                    <a:pt x="4713" y="3"/>
                    <a:pt x="4264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0" name="Google Shape;990;p63"/>
            <p:cNvSpPr/>
            <p:nvPr/>
          </p:nvSpPr>
          <p:spPr>
            <a:xfrm>
              <a:off x="5049725" y="1435075"/>
              <a:ext cx="481825" cy="481825"/>
            </a:xfrm>
            <a:custGeom>
              <a:avLst/>
              <a:gdLst/>
              <a:ahLst/>
              <a:cxnLst/>
              <a:rect l="l" t="t" r="r" b="b"/>
              <a:pathLst>
                <a:path w="19273" h="19273" extrusionOk="0">
                  <a:moveTo>
                    <a:pt x="9672" y="1"/>
                  </a:moveTo>
                  <a:cubicBezTo>
                    <a:pt x="4379" y="1"/>
                    <a:pt x="0" y="4307"/>
                    <a:pt x="0" y="9601"/>
                  </a:cubicBezTo>
                  <a:cubicBezTo>
                    <a:pt x="0" y="14892"/>
                    <a:pt x="4379" y="19273"/>
                    <a:pt x="9672" y="19273"/>
                  </a:cubicBezTo>
                  <a:cubicBezTo>
                    <a:pt x="14966" y="19273"/>
                    <a:pt x="19272" y="14892"/>
                    <a:pt x="19272" y="9601"/>
                  </a:cubicBezTo>
                  <a:cubicBezTo>
                    <a:pt x="19269" y="8204"/>
                    <a:pt x="18962" y="6821"/>
                    <a:pt x="18369" y="5557"/>
                  </a:cubicBezTo>
                  <a:lnTo>
                    <a:pt x="17646" y="6279"/>
                  </a:lnTo>
                  <a:cubicBezTo>
                    <a:pt x="17327" y="6599"/>
                    <a:pt x="16896" y="6776"/>
                    <a:pt x="16448" y="6776"/>
                  </a:cubicBezTo>
                  <a:lnTo>
                    <a:pt x="16430" y="6776"/>
                  </a:lnTo>
                  <a:cubicBezTo>
                    <a:pt x="16809" y="7671"/>
                    <a:pt x="17008" y="8628"/>
                    <a:pt x="17014" y="9601"/>
                  </a:cubicBezTo>
                  <a:cubicBezTo>
                    <a:pt x="17014" y="13648"/>
                    <a:pt x="13720" y="16939"/>
                    <a:pt x="9672" y="16939"/>
                  </a:cubicBezTo>
                  <a:cubicBezTo>
                    <a:pt x="5625" y="16939"/>
                    <a:pt x="2334" y="13648"/>
                    <a:pt x="2334" y="9601"/>
                  </a:cubicBezTo>
                  <a:cubicBezTo>
                    <a:pt x="2334" y="5554"/>
                    <a:pt x="5625" y="2259"/>
                    <a:pt x="9672" y="2259"/>
                  </a:cubicBezTo>
                  <a:cubicBezTo>
                    <a:pt x="10642" y="2265"/>
                    <a:pt x="11603" y="2464"/>
                    <a:pt x="12497" y="2844"/>
                  </a:cubicBezTo>
                  <a:lnTo>
                    <a:pt x="12497" y="2825"/>
                  </a:lnTo>
                  <a:cubicBezTo>
                    <a:pt x="12494" y="2374"/>
                    <a:pt x="12672" y="1943"/>
                    <a:pt x="12991" y="1627"/>
                  </a:cubicBezTo>
                  <a:lnTo>
                    <a:pt x="13713" y="904"/>
                  </a:lnTo>
                  <a:cubicBezTo>
                    <a:pt x="12449" y="311"/>
                    <a:pt x="11070" y="4"/>
                    <a:pt x="9672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  <p:sp>
          <p:nvSpPr>
            <p:cNvPr id="991" name="Google Shape;991;p63"/>
            <p:cNvSpPr/>
            <p:nvPr/>
          </p:nvSpPr>
          <p:spPr>
            <a:xfrm>
              <a:off x="5245825" y="1435050"/>
              <a:ext cx="290450" cy="282350"/>
            </a:xfrm>
            <a:custGeom>
              <a:avLst/>
              <a:gdLst/>
              <a:ahLst/>
              <a:cxnLst/>
              <a:rect l="l" t="t" r="r" b="b"/>
              <a:pathLst>
                <a:path w="11618" h="11294" extrusionOk="0">
                  <a:moveTo>
                    <a:pt x="8601" y="1"/>
                  </a:moveTo>
                  <a:cubicBezTo>
                    <a:pt x="8461" y="1"/>
                    <a:pt x="8319" y="52"/>
                    <a:pt x="8203" y="168"/>
                  </a:cubicBezTo>
                  <a:lnTo>
                    <a:pt x="5945" y="2426"/>
                  </a:lnTo>
                  <a:cubicBezTo>
                    <a:pt x="5839" y="2531"/>
                    <a:pt x="5779" y="2676"/>
                    <a:pt x="5782" y="2826"/>
                  </a:cubicBezTo>
                  <a:lnTo>
                    <a:pt x="5782" y="4850"/>
                  </a:lnTo>
                  <a:lnTo>
                    <a:pt x="2554" y="8075"/>
                  </a:lnTo>
                  <a:cubicBezTo>
                    <a:pt x="2328" y="7967"/>
                    <a:pt x="2081" y="7906"/>
                    <a:pt x="1828" y="7906"/>
                  </a:cubicBezTo>
                  <a:cubicBezTo>
                    <a:pt x="1142" y="7906"/>
                    <a:pt x="525" y="8319"/>
                    <a:pt x="263" y="8951"/>
                  </a:cubicBezTo>
                  <a:cubicBezTo>
                    <a:pt x="1" y="9584"/>
                    <a:pt x="145" y="10312"/>
                    <a:pt x="630" y="10797"/>
                  </a:cubicBezTo>
                  <a:cubicBezTo>
                    <a:pt x="954" y="11122"/>
                    <a:pt x="1388" y="11294"/>
                    <a:pt x="1828" y="11294"/>
                  </a:cubicBezTo>
                  <a:cubicBezTo>
                    <a:pt x="2046" y="11294"/>
                    <a:pt x="2266" y="11251"/>
                    <a:pt x="2476" y="11165"/>
                  </a:cubicBezTo>
                  <a:cubicBezTo>
                    <a:pt x="3108" y="10903"/>
                    <a:pt x="3524" y="10285"/>
                    <a:pt x="3524" y="9602"/>
                  </a:cubicBezTo>
                  <a:cubicBezTo>
                    <a:pt x="3521" y="9349"/>
                    <a:pt x="3463" y="9102"/>
                    <a:pt x="3352" y="8876"/>
                  </a:cubicBezTo>
                  <a:lnTo>
                    <a:pt x="6580" y="5648"/>
                  </a:lnTo>
                  <a:lnTo>
                    <a:pt x="8604" y="5648"/>
                  </a:lnTo>
                  <a:cubicBezTo>
                    <a:pt x="8754" y="5648"/>
                    <a:pt x="8896" y="5588"/>
                    <a:pt x="9004" y="5482"/>
                  </a:cubicBezTo>
                  <a:lnTo>
                    <a:pt x="11263" y="3224"/>
                  </a:lnTo>
                  <a:cubicBezTo>
                    <a:pt x="11618" y="2869"/>
                    <a:pt x="11365" y="2260"/>
                    <a:pt x="10862" y="2260"/>
                  </a:cubicBezTo>
                  <a:lnTo>
                    <a:pt x="9170" y="2260"/>
                  </a:lnTo>
                  <a:lnTo>
                    <a:pt x="9170" y="568"/>
                  </a:lnTo>
                  <a:cubicBezTo>
                    <a:pt x="9170" y="226"/>
                    <a:pt x="8892" y="1"/>
                    <a:pt x="860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solidFill>
                  <a:srgbClr val="435D74"/>
                </a:solidFill>
              </a:endParaRPr>
            </a:p>
          </p:txBody>
        </p:sp>
      </p:grpSp>
      <p:cxnSp>
        <p:nvCxnSpPr>
          <p:cNvPr id="999" name="Google Shape;999;p63"/>
          <p:cNvCxnSpPr/>
          <p:nvPr/>
        </p:nvCxnSpPr>
        <p:spPr>
          <a:xfrm>
            <a:off x="1761232" y="4980027"/>
            <a:ext cx="56772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0" name="Google Shape;1000;p63"/>
          <p:cNvGrpSpPr/>
          <p:nvPr/>
        </p:nvGrpSpPr>
        <p:grpSpPr>
          <a:xfrm>
            <a:off x="1725400" y="1251601"/>
            <a:ext cx="5676724" cy="334356"/>
            <a:chOff x="1524913" y="922950"/>
            <a:chExt cx="6094175" cy="564600"/>
          </a:xfrm>
        </p:grpSpPr>
        <p:cxnSp>
          <p:nvCxnSpPr>
            <p:cNvPr id="1001" name="Google Shape;1001;p63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63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977;p63">
            <a:extLst>
              <a:ext uri="{FF2B5EF4-FFF2-40B4-BE49-F238E27FC236}">
                <a16:creationId xmlns:a16="http://schemas.microsoft.com/office/drawing/2014/main" id="{EEDD9B3D-452C-22A5-F566-C01149423CAE}"/>
              </a:ext>
            </a:extLst>
          </p:cNvPr>
          <p:cNvSpPr txBox="1">
            <a:spLocks/>
          </p:cNvSpPr>
          <p:nvPr/>
        </p:nvSpPr>
        <p:spPr>
          <a:xfrm>
            <a:off x="1921221" y="765564"/>
            <a:ext cx="5020175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indent="0"/>
            <a:r>
              <a:rPr lang="cs-CZ" sz="1600" b="1" dirty="0">
                <a:solidFill>
                  <a:schemeClr val="tx1">
                    <a:lumMod val="60000"/>
                    <a:lumOff val="40000"/>
                  </a:schemeClr>
                </a:solidFill>
              </a:rPr>
              <a:t>zpřesnění stávajících účelů </a:t>
            </a:r>
            <a:r>
              <a:rPr lang="cs-CZ" sz="1600" dirty="0">
                <a:solidFill>
                  <a:srgbClr val="252E47"/>
                </a:solidFill>
              </a:rPr>
              <a:t>&amp;</a:t>
            </a:r>
            <a:r>
              <a:rPr lang="cs-CZ" sz="1600" b="1" dirty="0">
                <a:solidFill>
                  <a:srgbClr val="00B050"/>
                </a:solidFill>
              </a:rPr>
              <a:t> zakotvení nových možností</a:t>
            </a:r>
            <a:endParaRPr lang="en-US" sz="1600" b="1" dirty="0">
              <a:solidFill>
                <a:srgbClr val="00B050"/>
              </a:solidFill>
            </a:endParaRPr>
          </a:p>
        </p:txBody>
      </p:sp>
      <p:pic>
        <p:nvPicPr>
          <p:cNvPr id="3" name="Grafický objekt 2" descr="Jehla obrys">
            <a:extLst>
              <a:ext uri="{FF2B5EF4-FFF2-40B4-BE49-F238E27FC236}">
                <a16:creationId xmlns:a16="http://schemas.microsoft.com/office/drawing/2014/main" id="{5C99428E-F50F-82E4-78BC-AAE325B09D1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874791" y="1802117"/>
            <a:ext cx="720000" cy="720000"/>
          </a:xfrm>
          <a:prstGeom prst="rect">
            <a:avLst/>
          </a:prstGeom>
        </p:spPr>
      </p:pic>
      <p:pic>
        <p:nvPicPr>
          <p:cNvPr id="5" name="Grafický objekt 4" descr="Krabička na jídlo se souvislou výplní">
            <a:extLst>
              <a:ext uri="{FF2B5EF4-FFF2-40B4-BE49-F238E27FC236}">
                <a16:creationId xmlns:a16="http://schemas.microsoft.com/office/drawing/2014/main" id="{5CD92FEC-04E0-A723-03C1-392E4ED3A1B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040139" y="1777298"/>
            <a:ext cx="797393" cy="7973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48070"/>
      </p:ext>
    </p:extLst>
  </p:cSld>
  <p:clrMapOvr>
    <a:masterClrMapping/>
  </p:clrMapOvr>
  <p:transition spd="med">
    <p:pull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0" name="Google Shape;970;p63"/>
          <p:cNvSpPr/>
          <p:nvPr/>
        </p:nvSpPr>
        <p:spPr>
          <a:xfrm>
            <a:off x="6385124" y="1686779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1" name="Google Shape;971;p63"/>
          <p:cNvSpPr/>
          <p:nvPr/>
        </p:nvSpPr>
        <p:spPr>
          <a:xfrm>
            <a:off x="3930336" y="165189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2" name="Google Shape;972;p63"/>
          <p:cNvSpPr/>
          <p:nvPr/>
        </p:nvSpPr>
        <p:spPr>
          <a:xfrm>
            <a:off x="1726291" y="1651895"/>
            <a:ext cx="1017000" cy="1048200"/>
          </a:xfrm>
          <a:prstGeom prst="roundRect">
            <a:avLst>
              <a:gd name="adj" fmla="val 33387"/>
            </a:avLst>
          </a:prstGeom>
          <a:noFill/>
          <a:ln w="19050" cap="flat" cmpd="sng">
            <a:solidFill>
              <a:schemeClr val="accent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3" name="Google Shape;973;p63"/>
          <p:cNvSpPr txBox="1">
            <a:spLocks noGrp="1"/>
          </p:cNvSpPr>
          <p:nvPr>
            <p:ph type="title"/>
          </p:nvPr>
        </p:nvSpPr>
        <p:spPr>
          <a:xfrm>
            <a:off x="658444" y="258517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2600" dirty="0"/>
              <a:t>Na co bude možné příspěvky z fondu prevence využít?</a:t>
            </a:r>
            <a:endParaRPr sz="2600" dirty="0"/>
          </a:p>
        </p:txBody>
      </p:sp>
      <p:sp>
        <p:nvSpPr>
          <p:cNvPr id="974" name="Google Shape;974;p63"/>
          <p:cNvSpPr txBox="1">
            <a:spLocks noGrp="1"/>
          </p:cNvSpPr>
          <p:nvPr>
            <p:ph type="title" idx="2"/>
          </p:nvPr>
        </p:nvSpPr>
        <p:spPr>
          <a:xfrm>
            <a:off x="1194251" y="3202644"/>
            <a:ext cx="208860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00B050"/>
                </a:solidFill>
              </a:rPr>
              <a:t>doplatek na zdravotní služby částečně hrazené pojišťovnou</a:t>
            </a:r>
          </a:p>
        </p:txBody>
      </p:sp>
      <p:sp>
        <p:nvSpPr>
          <p:cNvPr id="975" name="Google Shape;975;p63"/>
          <p:cNvSpPr txBox="1">
            <a:spLocks noGrp="1"/>
          </p:cNvSpPr>
          <p:nvPr>
            <p:ph type="subTitle" idx="1"/>
          </p:nvPr>
        </p:nvSpPr>
        <p:spPr>
          <a:xfrm>
            <a:off x="1144020" y="3952376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např. zdravotnické prostředky, stomatologické výrobky (rovnátka)</a:t>
            </a:r>
            <a:endParaRPr dirty="0"/>
          </a:p>
        </p:txBody>
      </p:sp>
      <p:sp>
        <p:nvSpPr>
          <p:cNvPr id="976" name="Google Shape;976;p63"/>
          <p:cNvSpPr txBox="1">
            <a:spLocks noGrp="1"/>
          </p:cNvSpPr>
          <p:nvPr>
            <p:ph type="title" idx="3"/>
          </p:nvPr>
        </p:nvSpPr>
        <p:spPr>
          <a:xfrm>
            <a:off x="3370618" y="3180541"/>
            <a:ext cx="238708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rgbClr val="00B050"/>
                </a:solidFill>
              </a:rPr>
              <a:t>příspěvek na služby související se zdravotními službami</a:t>
            </a:r>
          </a:p>
        </p:txBody>
      </p:sp>
      <p:sp>
        <p:nvSpPr>
          <p:cNvPr id="977" name="Google Shape;977;p63"/>
          <p:cNvSpPr txBox="1">
            <a:spLocks noGrp="1"/>
          </p:cNvSpPr>
          <p:nvPr>
            <p:ph type="subTitle" idx="4"/>
          </p:nvPr>
        </p:nvSpPr>
        <p:spPr>
          <a:xfrm>
            <a:off x="3335407" y="3901829"/>
            <a:ext cx="2569881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indent="0"/>
            <a:r>
              <a:rPr lang="cs-CZ" dirty="0"/>
              <a:t>např. jednolůžkový pokoj</a:t>
            </a:r>
            <a:br>
              <a:rPr lang="cs-CZ" dirty="0"/>
            </a:br>
            <a:r>
              <a:rPr lang="cs-CZ" dirty="0"/>
              <a:t>v nemocnici</a:t>
            </a:r>
          </a:p>
        </p:txBody>
      </p:sp>
      <p:sp>
        <p:nvSpPr>
          <p:cNvPr id="978" name="Google Shape;978;p63"/>
          <p:cNvSpPr txBox="1">
            <a:spLocks noGrp="1"/>
          </p:cNvSpPr>
          <p:nvPr>
            <p:ph type="title" idx="5"/>
          </p:nvPr>
        </p:nvSpPr>
        <p:spPr>
          <a:xfrm>
            <a:off x="5757698" y="3175386"/>
            <a:ext cx="2569880" cy="354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>
                <a:solidFill>
                  <a:schemeClr val="tx1">
                    <a:lumMod val="60000"/>
                    <a:lumOff val="40000"/>
                  </a:schemeClr>
                </a:solidFill>
              </a:rPr>
              <a:t>rekondiční aktivity vedoucí ke zlepšení fyzického stavu pojištěnce nebo zkracující dobu rekonvalescence</a:t>
            </a:r>
          </a:p>
        </p:txBody>
      </p:sp>
      <p:sp>
        <p:nvSpPr>
          <p:cNvPr id="979" name="Google Shape;979;p63"/>
          <p:cNvSpPr txBox="1">
            <a:spLocks noGrp="1"/>
          </p:cNvSpPr>
          <p:nvPr>
            <p:ph type="subTitle" idx="6"/>
          </p:nvPr>
        </p:nvSpPr>
        <p:spPr>
          <a:xfrm>
            <a:off x="5920480" y="4032653"/>
            <a:ext cx="2318700" cy="488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např. plavání, masáže, sauna, fyzioterapie, akupunktura, ozdravné pobyty</a:t>
            </a:r>
          </a:p>
        </p:txBody>
      </p:sp>
      <p:cxnSp>
        <p:nvCxnSpPr>
          <p:cNvPr id="999" name="Google Shape;999;p63"/>
          <p:cNvCxnSpPr/>
          <p:nvPr/>
        </p:nvCxnSpPr>
        <p:spPr>
          <a:xfrm>
            <a:off x="1761232" y="4980027"/>
            <a:ext cx="5677200" cy="0"/>
          </a:xfrm>
          <a:prstGeom prst="straightConnector1">
            <a:avLst/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1000" name="Google Shape;1000;p63"/>
          <p:cNvGrpSpPr/>
          <p:nvPr/>
        </p:nvGrpSpPr>
        <p:grpSpPr>
          <a:xfrm>
            <a:off x="1725400" y="1251601"/>
            <a:ext cx="5676724" cy="334356"/>
            <a:chOff x="1524913" y="922950"/>
            <a:chExt cx="6094175" cy="564600"/>
          </a:xfrm>
        </p:grpSpPr>
        <p:cxnSp>
          <p:nvCxnSpPr>
            <p:cNvPr id="1001" name="Google Shape;1001;p63"/>
            <p:cNvCxnSpPr/>
            <p:nvPr/>
          </p:nvCxnSpPr>
          <p:spPr>
            <a:xfrm rot="10800000" flipH="1">
              <a:off x="1524913" y="922950"/>
              <a:ext cx="2916000" cy="5646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1002" name="Google Shape;1002;p63"/>
            <p:cNvCxnSpPr/>
            <p:nvPr/>
          </p:nvCxnSpPr>
          <p:spPr>
            <a:xfrm rot="10800000">
              <a:off x="4437888" y="923225"/>
              <a:ext cx="3181200" cy="563400"/>
            </a:xfrm>
            <a:prstGeom prst="curvedConnector3">
              <a:avLst>
                <a:gd name="adj1" fmla="val 50000"/>
              </a:avLst>
            </a:prstGeom>
            <a:noFill/>
            <a:ln w="19050" cap="flat" cmpd="sng">
              <a:solidFill>
                <a:schemeClr val="accent1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sp>
        <p:nvSpPr>
          <p:cNvPr id="2" name="Google Shape;977;p63">
            <a:extLst>
              <a:ext uri="{FF2B5EF4-FFF2-40B4-BE49-F238E27FC236}">
                <a16:creationId xmlns:a16="http://schemas.microsoft.com/office/drawing/2014/main" id="{EEDD9B3D-452C-22A5-F566-C01149423CAE}"/>
              </a:ext>
            </a:extLst>
          </p:cNvPr>
          <p:cNvSpPr txBox="1">
            <a:spLocks/>
          </p:cNvSpPr>
          <p:nvPr/>
        </p:nvSpPr>
        <p:spPr>
          <a:xfrm>
            <a:off x="1595535" y="746902"/>
            <a:ext cx="5952930" cy="48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1pPr>
            <a:lvl2pPr marL="914400" marR="0" lvl="1" indent="-3175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2pPr>
            <a:lvl3pPr marL="1371600" marR="0" lvl="2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3pPr>
            <a:lvl4pPr marL="1828800" marR="0" lvl="3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4pPr>
            <a:lvl5pPr marL="2286000" marR="0" lvl="4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5pPr>
            <a:lvl6pPr marL="2743200" marR="0" lvl="5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6pPr>
            <a:lvl7pPr marL="3200400" marR="0" lvl="6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7pPr>
            <a:lvl8pPr marL="3657600" marR="0" lvl="7" indent="-317500" algn="ctr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8pPr>
            <a:lvl9pPr marL="4114800" marR="0" lvl="8" indent="-317500" algn="ctr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Clr>
                <a:schemeClr val="dk1"/>
              </a:buClr>
              <a:buSzPts val="1400"/>
              <a:buFont typeface="Exo"/>
              <a:buNone/>
              <a:defRPr sz="1400" b="0" i="0" u="none" strike="noStrike" cap="none">
                <a:solidFill>
                  <a:schemeClr val="dk1"/>
                </a:solidFill>
                <a:latin typeface="Exo"/>
                <a:ea typeface="Exo"/>
                <a:cs typeface="Exo"/>
                <a:sym typeface="Exo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některé příspěvky u dospělých podmíněny účastí na preventivních prohlídkách u praktického lékaře a řádným odváděním pojistného:</a:t>
            </a:r>
          </a:p>
        </p:txBody>
      </p:sp>
      <p:pic>
        <p:nvPicPr>
          <p:cNvPr id="3" name="Grafický objekt 2" descr="Zub obrys">
            <a:extLst>
              <a:ext uri="{FF2B5EF4-FFF2-40B4-BE49-F238E27FC236}">
                <a16:creationId xmlns:a16="http://schemas.microsoft.com/office/drawing/2014/main" id="{1701C05B-A023-C0EB-E591-0093B25E117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910791" y="1851995"/>
            <a:ext cx="648000" cy="648000"/>
          </a:xfrm>
          <a:prstGeom prst="rect">
            <a:avLst/>
          </a:prstGeom>
        </p:spPr>
      </p:pic>
      <p:grpSp>
        <p:nvGrpSpPr>
          <p:cNvPr id="4" name="Google Shape;957;p62">
            <a:extLst>
              <a:ext uri="{FF2B5EF4-FFF2-40B4-BE49-F238E27FC236}">
                <a16:creationId xmlns:a16="http://schemas.microsoft.com/office/drawing/2014/main" id="{176B7CDF-2D62-2D43-1D39-903F8D3D088D}"/>
              </a:ext>
            </a:extLst>
          </p:cNvPr>
          <p:cNvGrpSpPr>
            <a:grpSpLocks noChangeAspect="1"/>
          </p:cNvGrpSpPr>
          <p:nvPr/>
        </p:nvGrpSpPr>
        <p:grpSpPr>
          <a:xfrm>
            <a:off x="4205448" y="1923796"/>
            <a:ext cx="466776" cy="468000"/>
            <a:chOff x="-23615075" y="3148525"/>
            <a:chExt cx="295375" cy="296150"/>
          </a:xfrm>
        </p:grpSpPr>
        <p:sp>
          <p:nvSpPr>
            <p:cNvPr id="5" name="Google Shape;958;p62">
              <a:extLst>
                <a:ext uri="{FF2B5EF4-FFF2-40B4-BE49-F238E27FC236}">
                  <a16:creationId xmlns:a16="http://schemas.microsoft.com/office/drawing/2014/main" id="{2BCF1053-FF6D-ACF2-0822-7F5E465D8C94}"/>
                </a:ext>
              </a:extLst>
            </p:cNvPr>
            <p:cNvSpPr/>
            <p:nvPr/>
          </p:nvSpPr>
          <p:spPr>
            <a:xfrm>
              <a:off x="-23493775" y="3183950"/>
              <a:ext cx="52775" cy="53600"/>
            </a:xfrm>
            <a:custGeom>
              <a:avLst/>
              <a:gdLst/>
              <a:ahLst/>
              <a:cxnLst/>
              <a:rect l="l" t="t" r="r" b="b"/>
              <a:pathLst>
                <a:path w="2111" h="2144" extrusionOk="0">
                  <a:moveTo>
                    <a:pt x="1040" y="1"/>
                  </a:moveTo>
                  <a:cubicBezTo>
                    <a:pt x="851" y="1"/>
                    <a:pt x="693" y="158"/>
                    <a:pt x="693" y="347"/>
                  </a:cubicBezTo>
                  <a:lnTo>
                    <a:pt x="693" y="725"/>
                  </a:lnTo>
                  <a:lnTo>
                    <a:pt x="347" y="725"/>
                  </a:lnTo>
                  <a:cubicBezTo>
                    <a:pt x="158" y="725"/>
                    <a:pt x="0" y="883"/>
                    <a:pt x="0" y="1072"/>
                  </a:cubicBezTo>
                  <a:cubicBezTo>
                    <a:pt x="0" y="1261"/>
                    <a:pt x="158" y="1418"/>
                    <a:pt x="347" y="1418"/>
                  </a:cubicBezTo>
                  <a:lnTo>
                    <a:pt x="693" y="1418"/>
                  </a:lnTo>
                  <a:lnTo>
                    <a:pt x="693" y="1765"/>
                  </a:lnTo>
                  <a:cubicBezTo>
                    <a:pt x="693" y="1986"/>
                    <a:pt x="851" y="2143"/>
                    <a:pt x="1040" y="2143"/>
                  </a:cubicBezTo>
                  <a:cubicBezTo>
                    <a:pt x="1260" y="2143"/>
                    <a:pt x="1418" y="1986"/>
                    <a:pt x="1418" y="1765"/>
                  </a:cubicBezTo>
                  <a:lnTo>
                    <a:pt x="1418" y="1418"/>
                  </a:lnTo>
                  <a:lnTo>
                    <a:pt x="1764" y="1418"/>
                  </a:lnTo>
                  <a:cubicBezTo>
                    <a:pt x="1953" y="1418"/>
                    <a:pt x="2111" y="1261"/>
                    <a:pt x="2111" y="1072"/>
                  </a:cubicBezTo>
                  <a:cubicBezTo>
                    <a:pt x="2111" y="883"/>
                    <a:pt x="1953" y="725"/>
                    <a:pt x="1764" y="725"/>
                  </a:cubicBezTo>
                  <a:lnTo>
                    <a:pt x="1418" y="725"/>
                  </a:lnTo>
                  <a:lnTo>
                    <a:pt x="1418" y="347"/>
                  </a:lnTo>
                  <a:cubicBezTo>
                    <a:pt x="1418" y="158"/>
                    <a:pt x="1260" y="1"/>
                    <a:pt x="1040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" name="Google Shape;959;p62">
              <a:extLst>
                <a:ext uri="{FF2B5EF4-FFF2-40B4-BE49-F238E27FC236}">
                  <a16:creationId xmlns:a16="http://schemas.microsoft.com/office/drawing/2014/main" id="{C95B0832-5CCA-3EAF-7678-CED8D17C899A}"/>
                </a:ext>
              </a:extLst>
            </p:cNvPr>
            <p:cNvSpPr/>
            <p:nvPr/>
          </p:nvSpPr>
          <p:spPr>
            <a:xfrm>
              <a:off x="-23615075" y="3268225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1008" y="1"/>
                  </a:moveTo>
                  <a:cubicBezTo>
                    <a:pt x="441" y="1"/>
                    <a:pt x="0" y="473"/>
                    <a:pt x="0" y="1040"/>
                  </a:cubicBezTo>
                  <a:lnTo>
                    <a:pt x="0" y="6585"/>
                  </a:lnTo>
                  <a:cubicBezTo>
                    <a:pt x="0" y="6774"/>
                    <a:pt x="158" y="6932"/>
                    <a:pt x="347" y="6932"/>
                  </a:cubicBezTo>
                  <a:lnTo>
                    <a:pt x="1386" y="6932"/>
                  </a:lnTo>
                  <a:lnTo>
                    <a:pt x="1386" y="4285"/>
                  </a:lnTo>
                  <a:lnTo>
                    <a:pt x="662" y="4285"/>
                  </a:lnTo>
                  <a:lnTo>
                    <a:pt x="662" y="3561"/>
                  </a:lnTo>
                  <a:lnTo>
                    <a:pt x="1386" y="3561"/>
                  </a:lnTo>
                  <a:lnTo>
                    <a:pt x="1386" y="2868"/>
                  </a:lnTo>
                  <a:lnTo>
                    <a:pt x="662" y="2868"/>
                  </a:lnTo>
                  <a:lnTo>
                    <a:pt x="662" y="2143"/>
                  </a:lnTo>
                  <a:lnTo>
                    <a:pt x="1386" y="2143"/>
                  </a:lnTo>
                  <a:lnTo>
                    <a:pt x="1386" y="1418"/>
                  </a:lnTo>
                  <a:lnTo>
                    <a:pt x="662" y="1418"/>
                  </a:lnTo>
                  <a:lnTo>
                    <a:pt x="662" y="1072"/>
                  </a:lnTo>
                  <a:cubicBezTo>
                    <a:pt x="662" y="883"/>
                    <a:pt x="819" y="725"/>
                    <a:pt x="1008" y="725"/>
                  </a:cubicBezTo>
                  <a:lnTo>
                    <a:pt x="1386" y="725"/>
                  </a:lnTo>
                  <a:lnTo>
                    <a:pt x="1386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" name="Google Shape;960;p62">
              <a:extLst>
                <a:ext uri="{FF2B5EF4-FFF2-40B4-BE49-F238E27FC236}">
                  <a16:creationId xmlns:a16="http://schemas.microsoft.com/office/drawing/2014/main" id="{7D1A1A24-40A7-E936-36F1-4C07B126A10F}"/>
                </a:ext>
              </a:extLst>
            </p:cNvPr>
            <p:cNvSpPr/>
            <p:nvPr/>
          </p:nvSpPr>
          <p:spPr>
            <a:xfrm>
              <a:off x="-23354375" y="3270600"/>
              <a:ext cx="34675" cy="173300"/>
            </a:xfrm>
            <a:custGeom>
              <a:avLst/>
              <a:gdLst/>
              <a:ahLst/>
              <a:cxnLst/>
              <a:rect l="l" t="t" r="r" b="b"/>
              <a:pathLst>
                <a:path w="1387" h="6932" extrusionOk="0">
                  <a:moveTo>
                    <a:pt x="0" y="0"/>
                  </a:moveTo>
                  <a:lnTo>
                    <a:pt x="0" y="725"/>
                  </a:lnTo>
                  <a:lnTo>
                    <a:pt x="347" y="725"/>
                  </a:lnTo>
                  <a:cubicBezTo>
                    <a:pt x="568" y="725"/>
                    <a:pt x="725" y="882"/>
                    <a:pt x="725" y="1071"/>
                  </a:cubicBezTo>
                  <a:lnTo>
                    <a:pt x="725" y="1418"/>
                  </a:lnTo>
                  <a:lnTo>
                    <a:pt x="0" y="1418"/>
                  </a:lnTo>
                  <a:lnTo>
                    <a:pt x="0" y="2143"/>
                  </a:lnTo>
                  <a:lnTo>
                    <a:pt x="725" y="2143"/>
                  </a:lnTo>
                  <a:lnTo>
                    <a:pt x="725" y="2836"/>
                  </a:lnTo>
                  <a:lnTo>
                    <a:pt x="0" y="2836"/>
                  </a:lnTo>
                  <a:lnTo>
                    <a:pt x="0" y="3560"/>
                  </a:lnTo>
                  <a:lnTo>
                    <a:pt x="725" y="3560"/>
                  </a:lnTo>
                  <a:lnTo>
                    <a:pt x="725" y="4253"/>
                  </a:lnTo>
                  <a:lnTo>
                    <a:pt x="0" y="4253"/>
                  </a:lnTo>
                  <a:lnTo>
                    <a:pt x="0" y="6931"/>
                  </a:lnTo>
                  <a:lnTo>
                    <a:pt x="1040" y="6931"/>
                  </a:lnTo>
                  <a:cubicBezTo>
                    <a:pt x="1229" y="6931"/>
                    <a:pt x="1387" y="6774"/>
                    <a:pt x="1387" y="6585"/>
                  </a:cubicBezTo>
                  <a:lnTo>
                    <a:pt x="1387" y="1040"/>
                  </a:lnTo>
                  <a:cubicBezTo>
                    <a:pt x="1387" y="441"/>
                    <a:pt x="914" y="0"/>
                    <a:pt x="34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" name="Google Shape;961;p62">
              <a:extLst>
                <a:ext uri="{FF2B5EF4-FFF2-40B4-BE49-F238E27FC236}">
                  <a16:creationId xmlns:a16="http://schemas.microsoft.com/office/drawing/2014/main" id="{ED2DBCFD-DCB1-70D5-DE2B-8C5990FE1F11}"/>
                </a:ext>
              </a:extLst>
            </p:cNvPr>
            <p:cNvSpPr/>
            <p:nvPr/>
          </p:nvSpPr>
          <p:spPr>
            <a:xfrm>
              <a:off x="-23562300" y="3148525"/>
              <a:ext cx="191400" cy="296150"/>
            </a:xfrm>
            <a:custGeom>
              <a:avLst/>
              <a:gdLst/>
              <a:ahLst/>
              <a:cxnLst/>
              <a:rect l="l" t="t" r="r" b="b"/>
              <a:pathLst>
                <a:path w="7656" h="11846" extrusionOk="0">
                  <a:moveTo>
                    <a:pt x="5545" y="662"/>
                  </a:moveTo>
                  <a:lnTo>
                    <a:pt x="5545" y="1764"/>
                  </a:lnTo>
                  <a:lnTo>
                    <a:pt x="5545" y="4222"/>
                  </a:lnTo>
                  <a:lnTo>
                    <a:pt x="2079" y="4222"/>
                  </a:lnTo>
                  <a:lnTo>
                    <a:pt x="2079" y="1764"/>
                  </a:lnTo>
                  <a:lnTo>
                    <a:pt x="2079" y="662"/>
                  </a:lnTo>
                  <a:close/>
                  <a:moveTo>
                    <a:pt x="3434" y="4883"/>
                  </a:moveTo>
                  <a:lnTo>
                    <a:pt x="3434" y="5608"/>
                  </a:lnTo>
                  <a:lnTo>
                    <a:pt x="2079" y="5608"/>
                  </a:lnTo>
                  <a:lnTo>
                    <a:pt x="2079" y="4883"/>
                  </a:lnTo>
                  <a:close/>
                  <a:moveTo>
                    <a:pt x="5513" y="4883"/>
                  </a:moveTo>
                  <a:lnTo>
                    <a:pt x="5513" y="5608"/>
                  </a:lnTo>
                  <a:lnTo>
                    <a:pt x="4159" y="5608"/>
                  </a:lnTo>
                  <a:lnTo>
                    <a:pt x="4159" y="4883"/>
                  </a:lnTo>
                  <a:close/>
                  <a:moveTo>
                    <a:pt x="3434" y="6301"/>
                  </a:moveTo>
                  <a:lnTo>
                    <a:pt x="3434" y="7026"/>
                  </a:lnTo>
                  <a:lnTo>
                    <a:pt x="2079" y="7026"/>
                  </a:lnTo>
                  <a:lnTo>
                    <a:pt x="2079" y="6301"/>
                  </a:lnTo>
                  <a:close/>
                  <a:moveTo>
                    <a:pt x="5513" y="6301"/>
                  </a:moveTo>
                  <a:lnTo>
                    <a:pt x="5513" y="7026"/>
                  </a:lnTo>
                  <a:lnTo>
                    <a:pt x="4159" y="7026"/>
                  </a:lnTo>
                  <a:lnTo>
                    <a:pt x="4159" y="6301"/>
                  </a:lnTo>
                  <a:close/>
                  <a:moveTo>
                    <a:pt x="3434" y="7687"/>
                  </a:moveTo>
                  <a:lnTo>
                    <a:pt x="3434" y="8380"/>
                  </a:lnTo>
                  <a:lnTo>
                    <a:pt x="2079" y="8380"/>
                  </a:lnTo>
                  <a:lnTo>
                    <a:pt x="2079" y="7687"/>
                  </a:lnTo>
                  <a:close/>
                  <a:moveTo>
                    <a:pt x="5513" y="7687"/>
                  </a:moveTo>
                  <a:lnTo>
                    <a:pt x="5513" y="8380"/>
                  </a:lnTo>
                  <a:lnTo>
                    <a:pt x="4159" y="8380"/>
                  </a:lnTo>
                  <a:lnTo>
                    <a:pt x="4159" y="7687"/>
                  </a:lnTo>
                  <a:close/>
                  <a:moveTo>
                    <a:pt x="1733" y="0"/>
                  </a:moveTo>
                  <a:cubicBezTo>
                    <a:pt x="1544" y="0"/>
                    <a:pt x="1386" y="158"/>
                    <a:pt x="1386" y="347"/>
                  </a:cubicBezTo>
                  <a:lnTo>
                    <a:pt x="1386" y="1449"/>
                  </a:lnTo>
                  <a:lnTo>
                    <a:pt x="1040" y="1449"/>
                  </a:lnTo>
                  <a:cubicBezTo>
                    <a:pt x="441" y="1449"/>
                    <a:pt x="0" y="1922"/>
                    <a:pt x="0" y="2489"/>
                  </a:cubicBezTo>
                  <a:lnTo>
                    <a:pt x="0" y="11846"/>
                  </a:lnTo>
                  <a:lnTo>
                    <a:pt x="2804" y="11846"/>
                  </a:lnTo>
                  <a:lnTo>
                    <a:pt x="2804" y="10491"/>
                  </a:lnTo>
                  <a:lnTo>
                    <a:pt x="4883" y="10491"/>
                  </a:lnTo>
                  <a:cubicBezTo>
                    <a:pt x="4852" y="10586"/>
                    <a:pt x="4852" y="11688"/>
                    <a:pt x="4852" y="11846"/>
                  </a:cubicBezTo>
                  <a:lnTo>
                    <a:pt x="7656" y="11846"/>
                  </a:lnTo>
                  <a:lnTo>
                    <a:pt x="7656" y="2489"/>
                  </a:lnTo>
                  <a:cubicBezTo>
                    <a:pt x="7656" y="1890"/>
                    <a:pt x="7183" y="1449"/>
                    <a:pt x="6616" y="1449"/>
                  </a:cubicBezTo>
                  <a:lnTo>
                    <a:pt x="6270" y="1449"/>
                  </a:lnTo>
                  <a:lnTo>
                    <a:pt x="6270" y="347"/>
                  </a:lnTo>
                  <a:cubicBezTo>
                    <a:pt x="6270" y="158"/>
                    <a:pt x="6112" y="0"/>
                    <a:pt x="592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pic>
        <p:nvPicPr>
          <p:cNvPr id="10" name="Grafický objekt 9" descr="Překážka se souvislou výplní">
            <a:extLst>
              <a:ext uri="{FF2B5EF4-FFF2-40B4-BE49-F238E27FC236}">
                <a16:creationId xmlns:a16="http://schemas.microsoft.com/office/drawing/2014/main" id="{251DCCC2-306C-1C7B-D920-09A8979F3B9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495231" y="1799171"/>
            <a:ext cx="796785" cy="796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79924"/>
      </p:ext>
    </p:extLst>
  </p:cSld>
  <p:clrMapOvr>
    <a:masterClrMapping/>
  </p:clrMapOvr>
  <p:transition spd="med">
    <p:pull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8" name="Google Shape;428;p49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Osobní účet pojištěnce</a:t>
            </a:r>
            <a:endParaRPr dirty="0"/>
          </a:p>
        </p:txBody>
      </p:sp>
      <p:sp>
        <p:nvSpPr>
          <p:cNvPr id="429" name="Google Shape;429;p49"/>
          <p:cNvSpPr txBox="1">
            <a:spLocks noGrp="1"/>
          </p:cNvSpPr>
          <p:nvPr>
            <p:ph type="title" idx="2"/>
          </p:nvPr>
        </p:nvSpPr>
        <p:spPr>
          <a:xfrm>
            <a:off x="1596788" y="24757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Základní částka</a:t>
            </a:r>
            <a:endParaRPr dirty="0"/>
          </a:p>
        </p:txBody>
      </p:sp>
      <p:sp>
        <p:nvSpPr>
          <p:cNvPr id="430" name="Google Shape;430;p49"/>
          <p:cNvSpPr txBox="1">
            <a:spLocks noGrp="1"/>
          </p:cNvSpPr>
          <p:nvPr>
            <p:ph type="title" idx="3"/>
          </p:nvPr>
        </p:nvSpPr>
        <p:spPr>
          <a:xfrm>
            <a:off x="4804747" y="2475797"/>
            <a:ext cx="2742600" cy="5589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dirty="0"/>
              <a:t>Odměny</a:t>
            </a:r>
            <a:endParaRPr dirty="0"/>
          </a:p>
        </p:txBody>
      </p:sp>
      <p:sp>
        <p:nvSpPr>
          <p:cNvPr id="431" name="Google Shape;431;p49"/>
          <p:cNvSpPr txBox="1">
            <a:spLocks noGrp="1"/>
          </p:cNvSpPr>
          <p:nvPr>
            <p:ph type="subTitle" idx="1"/>
          </p:nvPr>
        </p:nvSpPr>
        <p:spPr>
          <a:xfrm>
            <a:off x="4803700" y="3039625"/>
            <a:ext cx="2742600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cs-CZ" sz="1600" dirty="0"/>
              <a:t>Pro pojištěnce za řádnou péči o své zdraví – motivační složka</a:t>
            </a:r>
            <a:endParaRPr sz="1600" dirty="0"/>
          </a:p>
        </p:txBody>
      </p:sp>
      <p:sp>
        <p:nvSpPr>
          <p:cNvPr id="432" name="Google Shape;432;p49"/>
          <p:cNvSpPr txBox="1">
            <a:spLocks noGrp="1"/>
          </p:cNvSpPr>
          <p:nvPr>
            <p:ph type="subTitle" idx="4"/>
          </p:nvPr>
        </p:nvSpPr>
        <p:spPr>
          <a:xfrm>
            <a:off x="1508398" y="3095951"/>
            <a:ext cx="2907195" cy="1010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</a:pPr>
            <a:r>
              <a:rPr lang="cs-CZ" sz="1600" dirty="0"/>
              <a:t>Zásadně nebude možné čerpat na jiné účely než uvedených</a:t>
            </a:r>
            <a:br>
              <a:rPr lang="cs-CZ" sz="1600" dirty="0"/>
            </a:br>
            <a:r>
              <a:rPr lang="cs-CZ" sz="1600" dirty="0"/>
              <a:t>6 kategorií preventivních programů</a:t>
            </a:r>
            <a:endParaRPr sz="1600" dirty="0"/>
          </a:p>
        </p:txBody>
      </p:sp>
      <p:sp>
        <p:nvSpPr>
          <p:cNvPr id="440" name="Google Shape;440;p49"/>
          <p:cNvSpPr/>
          <p:nvPr/>
        </p:nvSpPr>
        <p:spPr>
          <a:xfrm>
            <a:off x="2057739" y="2504000"/>
            <a:ext cx="1820700" cy="502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1" name="Google Shape;441;p49"/>
          <p:cNvSpPr/>
          <p:nvPr/>
        </p:nvSpPr>
        <p:spPr>
          <a:xfrm>
            <a:off x="5265689" y="2504000"/>
            <a:ext cx="1820700" cy="502500"/>
          </a:xfrm>
          <a:prstGeom prst="roundRect">
            <a:avLst>
              <a:gd name="adj" fmla="val 50000"/>
            </a:avLst>
          </a:prstGeom>
          <a:noFill/>
          <a:ln w="19050" cap="flat" cmpd="sng">
            <a:solidFill>
              <a:srgbClr val="DADACE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" name="Grafický objekt 2" descr="Mince obrys">
            <a:extLst>
              <a:ext uri="{FF2B5EF4-FFF2-40B4-BE49-F238E27FC236}">
                <a16:creationId xmlns:a16="http://schemas.microsoft.com/office/drawing/2014/main" id="{623D4353-14BE-1042-A567-1AAEB54E54C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2463821" y="1573917"/>
            <a:ext cx="914400" cy="914400"/>
          </a:xfrm>
          <a:prstGeom prst="rect">
            <a:avLst/>
          </a:prstGeom>
        </p:spPr>
      </p:pic>
      <p:pic>
        <p:nvPicPr>
          <p:cNvPr id="5" name="Grafický objekt 4" descr="Půjčka obrys">
            <a:extLst>
              <a:ext uri="{FF2B5EF4-FFF2-40B4-BE49-F238E27FC236}">
                <a16:creationId xmlns:a16="http://schemas.microsoft.com/office/drawing/2014/main" id="{CD0FD541-0987-372E-4EA0-760DA64BA83C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5787157" y="1558654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539020"/>
      </p:ext>
    </p:extLst>
  </p:cSld>
  <p:clrMapOvr>
    <a:masterClrMapping/>
  </p:clrMapOvr>
  <p:transition spd="med">
    <p:pull/>
  </p:transition>
</p:sld>
</file>

<file path=ppt/theme/theme1.xml><?xml version="1.0" encoding="utf-8"?>
<a:theme xmlns:a="http://schemas.openxmlformats.org/drawingml/2006/main" name="Animated Healthcare Center by Slidesgo">
  <a:themeElements>
    <a:clrScheme name="Simple Light">
      <a:dk1>
        <a:srgbClr val="252E47"/>
      </a:dk1>
      <a:lt1>
        <a:srgbClr val="FFFFFF"/>
      </a:lt1>
      <a:dk2>
        <a:srgbClr val="F8F5EC"/>
      </a:dk2>
      <a:lt2>
        <a:srgbClr val="ECE9E1"/>
      </a:lt2>
      <a:accent1>
        <a:srgbClr val="DADACE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252E4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203</TotalTime>
  <Words>739</Words>
  <Application>Microsoft Office PowerPoint</Application>
  <PresentationFormat>Předvádění na obrazovce (16:9)</PresentationFormat>
  <Paragraphs>115</Paragraphs>
  <Slides>16</Slides>
  <Notes>16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1" baseType="lpstr">
      <vt:lpstr>Arial</vt:lpstr>
      <vt:lpstr>Calibri</vt:lpstr>
      <vt:lpstr>Exo</vt:lpstr>
      <vt:lpstr>Sora</vt:lpstr>
      <vt:lpstr>Animated Healthcare Center by Slidesgo</vt:lpstr>
      <vt:lpstr>Preventivní programy zdravotních pojišťoven &amp; jejich čerpání pacienty</vt:lpstr>
      <vt:lpstr>Fondy prevence</vt:lpstr>
      <vt:lpstr>Fondy zdravotních pojišťoven</vt:lpstr>
      <vt:lpstr>Fondy prevence</vt:lpstr>
      <vt:lpstr>Chystané změny ve fondech prevence</vt:lpstr>
      <vt:lpstr>Chystané změny ve fondech prevence</vt:lpstr>
      <vt:lpstr>Na co bude možné příspěvky z fondu prevence využít?</vt:lpstr>
      <vt:lpstr>Na co bude možné příspěvky z fondu prevence využít?</vt:lpstr>
      <vt:lpstr>Osobní účet pojištěnce</vt:lpstr>
      <vt:lpstr>Důvody připsání odměn</vt:lpstr>
      <vt:lpstr>Příklady využití odměn</vt:lpstr>
      <vt:lpstr>Vývoj čerpání příspěvků ze strany pacientů s chronickým onemocněním</vt:lpstr>
      <vt:lpstr>Podle farmaceuticko-nákladových skupin (PCG)</vt:lpstr>
      <vt:lpstr>Míra čerpání příspěvků zaměřených přímo na pacienty s chronickým onemocněním</vt:lpstr>
      <vt:lpstr>Míra čerpání jakýchkoliv příspěvků ze strany pacientů s chronickým onemocněním</vt:lpstr>
      <vt:lpstr>Děkuji za pozornost!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Preventivní programy zdravotních pojišťoven &amp; jejich čerpání pacienty</dc:title>
  <dc:creator>Alena.Fikejzova@mzd.gov.cz</dc:creator>
  <cp:lastModifiedBy>Fikejzová Alena, Mgr.</cp:lastModifiedBy>
  <cp:revision>7</cp:revision>
  <dcterms:modified xsi:type="dcterms:W3CDTF">2025-05-30T13:17:44Z</dcterms:modified>
</cp:coreProperties>
</file>