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Lato" panose="020F0502020204030203" pitchFamily="34" charset="0"/>
      <p:regular r:id="rId12"/>
      <p:bold r:id="rId13"/>
      <p:italic r:id="rId14"/>
      <p:boldItalic r:id="rId15"/>
    </p:embeddedFont>
    <p:embeddedFont>
      <p:font typeface="Rubik" pitchFamily="2" charset="-79"/>
      <p:regular r:id="rId16"/>
      <p:bold r:id="rId17"/>
      <p:italic r:id="rId18"/>
      <p:boldItalic r:id="rId19"/>
    </p:embeddedFont>
    <p:embeddedFont>
      <p:font typeface="Rubik SemiBold" pitchFamily="2" charset="-79"/>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2880">
          <p15:clr>
            <a:srgbClr val="A4A3A4"/>
          </p15:clr>
        </p15:guide>
        <p15:guide id="3" pos="51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6"/>
  </p:normalViewPr>
  <p:slideViewPr>
    <p:cSldViewPr snapToGrid="0">
      <p:cViewPr varScale="1">
        <p:scale>
          <a:sx n="138" d="100"/>
          <a:sy n="138" d="100"/>
        </p:scale>
        <p:origin x="344" y="176"/>
      </p:cViewPr>
      <p:guideLst>
        <p:guide orient="horz" pos="3240"/>
        <p:guide pos="2880"/>
        <p:guide pos="51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d0a3f76fc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d0a3f76fc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1f820171d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1f820171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d0a3f76fce_1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d0a3f76fce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d0a3f76fce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d0a3f76fce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1f820171d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1f820171d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1f820171d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1f820171d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1f820171d9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1f820171d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1f820171d9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1f820171d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1f820171d9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1f820171d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úvodní strana">
  <p:cSld name="CUSTOM_2">
    <p:spTree>
      <p:nvGrpSpPr>
        <p:cNvPr id="1" name="Shape 11"/>
        <p:cNvGrpSpPr/>
        <p:nvPr/>
      </p:nvGrpSpPr>
      <p:grpSpPr>
        <a:xfrm>
          <a:off x="0" y="0"/>
          <a:ext cx="0" cy="0"/>
          <a:chOff x="0" y="0"/>
          <a:chExt cx="0" cy="0"/>
        </a:xfrm>
      </p:grpSpPr>
      <p:pic>
        <p:nvPicPr>
          <p:cNvPr id="12" name="Google Shape;12;p2"/>
          <p:cNvPicPr preferRelativeResize="0"/>
          <p:nvPr/>
        </p:nvPicPr>
        <p:blipFill>
          <a:blip r:embed="rId2">
            <a:alphaModFix/>
          </a:blip>
          <a:stretch>
            <a:fillRect/>
          </a:stretch>
        </p:blipFill>
        <p:spPr>
          <a:xfrm>
            <a:off x="13" y="0"/>
            <a:ext cx="9143980" cy="5143500"/>
          </a:xfrm>
          <a:prstGeom prst="rect">
            <a:avLst/>
          </a:prstGeom>
          <a:noFill/>
          <a:ln>
            <a:noFill/>
          </a:ln>
        </p:spPr>
      </p:pic>
      <p:pic>
        <p:nvPicPr>
          <p:cNvPr id="13" name="Google Shape;13;p2"/>
          <p:cNvPicPr preferRelativeResize="0"/>
          <p:nvPr/>
        </p:nvPicPr>
        <p:blipFill>
          <a:blip r:embed="rId3">
            <a:alphaModFix/>
          </a:blip>
          <a:stretch>
            <a:fillRect/>
          </a:stretch>
        </p:blipFill>
        <p:spPr>
          <a:xfrm>
            <a:off x="0" y="0"/>
            <a:ext cx="1432350" cy="955661"/>
          </a:xfrm>
          <a:prstGeom prst="rect">
            <a:avLst/>
          </a:prstGeom>
          <a:noFill/>
          <a:ln>
            <a:noFill/>
          </a:ln>
        </p:spPr>
      </p:pic>
      <p:sp>
        <p:nvSpPr>
          <p:cNvPr id="14" name="Google Shape;14;p2"/>
          <p:cNvSpPr txBox="1"/>
          <p:nvPr/>
        </p:nvSpPr>
        <p:spPr>
          <a:xfrm>
            <a:off x="6106899" y="4538825"/>
            <a:ext cx="2894700" cy="4155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cs" sz="1500">
                <a:solidFill>
                  <a:srgbClr val="FFFFFF"/>
                </a:solidFill>
                <a:latin typeface="Rubik"/>
                <a:ea typeface="Rubik"/>
                <a:cs typeface="Rubik"/>
                <a:sym typeface="Rubik"/>
              </a:rPr>
              <a:t>Zviditelňujeme vaše příběhy.</a:t>
            </a:r>
            <a:endParaRPr sz="1500">
              <a:solidFill>
                <a:srgbClr val="FFFFFF"/>
              </a:solidFill>
              <a:latin typeface="Rubik"/>
              <a:ea typeface="Rubik"/>
              <a:cs typeface="Rubik"/>
              <a:sym typeface="Rubik"/>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nímek 7 – reference">
  <p:cSld name="CUSTOM_1_1_1">
    <p:bg>
      <p:bgPr>
        <a:solidFill>
          <a:schemeClr val="lt1"/>
        </a:solidFill>
        <a:effectLst/>
      </p:bgPr>
    </p:bg>
    <p:spTree>
      <p:nvGrpSpPr>
        <p:cNvPr id="1" name="Shape 57"/>
        <p:cNvGrpSpPr/>
        <p:nvPr/>
      </p:nvGrpSpPr>
      <p:grpSpPr>
        <a:xfrm>
          <a:off x="0" y="0"/>
          <a:ext cx="0" cy="0"/>
          <a:chOff x="0" y="0"/>
          <a:chExt cx="0" cy="0"/>
        </a:xfrm>
      </p:grpSpPr>
      <p:sp>
        <p:nvSpPr>
          <p:cNvPr id="58" name="Google Shape;58;p11"/>
          <p:cNvSpPr txBox="1"/>
          <p:nvPr/>
        </p:nvSpPr>
        <p:spPr>
          <a:xfrm>
            <a:off x="2466950" y="1323350"/>
            <a:ext cx="4210200" cy="523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cs" sz="2200">
                <a:solidFill>
                  <a:srgbClr val="004C66"/>
                </a:solidFill>
                <a:latin typeface="Rubik SemiBold"/>
                <a:ea typeface="Rubik SemiBold"/>
                <a:cs typeface="Rubik SemiBold"/>
                <a:sym typeface="Rubik SemiBold"/>
              </a:rPr>
              <a:t>REFERENCE</a:t>
            </a:r>
            <a:endParaRPr sz="2200">
              <a:solidFill>
                <a:srgbClr val="004C66"/>
              </a:solidFill>
              <a:latin typeface="Rubik"/>
              <a:ea typeface="Rubik"/>
              <a:cs typeface="Rubik"/>
              <a:sym typeface="Rubik"/>
            </a:endParaRPr>
          </a:p>
        </p:txBody>
      </p:sp>
      <p:sp>
        <p:nvSpPr>
          <p:cNvPr id="59" name="Google Shape;59;p11"/>
          <p:cNvSpPr txBox="1"/>
          <p:nvPr/>
        </p:nvSpPr>
        <p:spPr>
          <a:xfrm>
            <a:off x="810000" y="2449500"/>
            <a:ext cx="3647700" cy="18840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cs" sz="1200">
                <a:solidFill>
                  <a:srgbClr val="004C66"/>
                </a:solidFill>
                <a:latin typeface="Rubik"/>
                <a:ea typeface="Rubik"/>
                <a:cs typeface="Rubik"/>
                <a:sym typeface="Rubik"/>
              </a:rPr>
              <a:t>ARA ART, Centrum pro společenské otázky - SPOT, Česká asociace streetwork, Institut prevence řešení předlužení, Landart festival Konigsmuhle, Magdaléna, Mazlíčci v pohybu, Nadace OSF, Národní síť místních akčních skupin ČR, Prameny zdraví, Platforma za reformu exekucí, Ratolest Brno, Sdružení Via, Techsoup Europet, Tvoje láska, Tyflocentrum Ústí nad Labem, Život 90, Wakawai, Základní škola Vitae, Živé hory</a:t>
            </a:r>
            <a:endParaRPr sz="1200">
              <a:solidFill>
                <a:srgbClr val="004C66"/>
              </a:solidFill>
              <a:latin typeface="Rubik"/>
              <a:ea typeface="Rubik"/>
              <a:cs typeface="Rubik"/>
              <a:sym typeface="Rubik"/>
            </a:endParaRPr>
          </a:p>
        </p:txBody>
      </p:sp>
      <p:sp>
        <p:nvSpPr>
          <p:cNvPr id="60" name="Google Shape;60;p11"/>
          <p:cNvSpPr txBox="1"/>
          <p:nvPr/>
        </p:nvSpPr>
        <p:spPr>
          <a:xfrm>
            <a:off x="4686300" y="2449500"/>
            <a:ext cx="3647700" cy="18840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cs" sz="1200">
                <a:solidFill>
                  <a:srgbClr val="004C66"/>
                </a:solidFill>
                <a:latin typeface="Rubik"/>
                <a:ea typeface="Rubik"/>
                <a:cs typeface="Rubik"/>
                <a:sym typeface="Rubik"/>
              </a:rPr>
              <a:t>Bioinstitut, Česká technologická platforma pro ekologické zemědělství, Domov Svojšice, Ekumenická akademie, Evropská síť proti chudobě a sociálnímu vyloučení v ČR, GreenGo, Let It Roll , Multikulturní centrum Praha, Nadační fond Broumov, Společnost E, Open House Praha, Univerzita Palackého v Olomouci, Úřad vlády ČR</a:t>
            </a:r>
            <a:endParaRPr sz="1200">
              <a:solidFill>
                <a:srgbClr val="004C66"/>
              </a:solidFill>
              <a:latin typeface="Rubik"/>
              <a:ea typeface="Rubik"/>
              <a:cs typeface="Rubik"/>
              <a:sym typeface="Rubik"/>
            </a:endParaRPr>
          </a:p>
          <a:p>
            <a:pPr marL="0" lvl="0" indent="0" algn="l" rtl="0">
              <a:lnSpc>
                <a:spcPct val="115000"/>
              </a:lnSpc>
              <a:spcBef>
                <a:spcPts val="0"/>
              </a:spcBef>
              <a:spcAft>
                <a:spcPts val="0"/>
              </a:spcAft>
              <a:buNone/>
            </a:pPr>
            <a:endParaRPr sz="1200">
              <a:latin typeface="Rubik"/>
              <a:ea typeface="Rubik"/>
              <a:cs typeface="Rubik"/>
              <a:sym typeface="Rubik"/>
            </a:endParaRPr>
          </a:p>
          <a:p>
            <a:pPr marL="0" lvl="0" indent="0" algn="l" rtl="0">
              <a:lnSpc>
                <a:spcPct val="115000"/>
              </a:lnSpc>
              <a:spcBef>
                <a:spcPts val="0"/>
              </a:spcBef>
              <a:spcAft>
                <a:spcPts val="0"/>
              </a:spcAft>
              <a:buNone/>
            </a:pPr>
            <a:endParaRPr sz="1200">
              <a:solidFill>
                <a:srgbClr val="004C66"/>
              </a:solidFill>
              <a:latin typeface="Rubik"/>
              <a:ea typeface="Rubik"/>
              <a:cs typeface="Rubik"/>
              <a:sym typeface="Rubik"/>
            </a:endParaRPr>
          </a:p>
        </p:txBody>
      </p:sp>
      <p:sp>
        <p:nvSpPr>
          <p:cNvPr id="61" name="Google Shape;61;p11"/>
          <p:cNvSpPr txBox="1"/>
          <p:nvPr/>
        </p:nvSpPr>
        <p:spPr>
          <a:xfrm>
            <a:off x="810000" y="1890000"/>
            <a:ext cx="3647700" cy="3972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cs" sz="1200" b="1">
                <a:solidFill>
                  <a:srgbClr val="FFB74B"/>
                </a:solidFill>
                <a:latin typeface="Rubik"/>
                <a:ea typeface="Rubik"/>
                <a:cs typeface="Rubik"/>
                <a:sym typeface="Rubik"/>
              </a:rPr>
              <a:t>Aktuálně spolupracujeme:</a:t>
            </a:r>
            <a:endParaRPr sz="1200" b="1">
              <a:solidFill>
                <a:srgbClr val="FFB74B"/>
              </a:solidFill>
              <a:latin typeface="Rubik"/>
              <a:ea typeface="Rubik"/>
              <a:cs typeface="Rubik"/>
              <a:sym typeface="Rubik"/>
            </a:endParaRPr>
          </a:p>
          <a:p>
            <a:pPr marL="0" lvl="0" indent="0" algn="l" rtl="0">
              <a:lnSpc>
                <a:spcPct val="115000"/>
              </a:lnSpc>
              <a:spcBef>
                <a:spcPts val="0"/>
              </a:spcBef>
              <a:spcAft>
                <a:spcPts val="0"/>
              </a:spcAft>
              <a:buNone/>
            </a:pPr>
            <a:endParaRPr sz="1200" b="1">
              <a:solidFill>
                <a:srgbClr val="FFB74B"/>
              </a:solidFill>
              <a:latin typeface="Rubik"/>
              <a:ea typeface="Rubik"/>
              <a:cs typeface="Rubik"/>
              <a:sym typeface="Rubik"/>
            </a:endParaRPr>
          </a:p>
        </p:txBody>
      </p:sp>
      <p:sp>
        <p:nvSpPr>
          <p:cNvPr id="62" name="Google Shape;62;p11"/>
          <p:cNvSpPr txBox="1"/>
          <p:nvPr/>
        </p:nvSpPr>
        <p:spPr>
          <a:xfrm>
            <a:off x="4686300" y="1890000"/>
            <a:ext cx="3647700" cy="1848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cs" sz="1200" b="1">
                <a:solidFill>
                  <a:srgbClr val="FFB74B"/>
                </a:solidFill>
                <a:latin typeface="Rubik"/>
                <a:ea typeface="Rubik"/>
                <a:cs typeface="Rubik"/>
                <a:sym typeface="Rubik"/>
              </a:rPr>
              <a:t>Dřívější projekty:</a:t>
            </a:r>
            <a:endParaRPr sz="1200" b="1">
              <a:solidFill>
                <a:srgbClr val="FFB74B"/>
              </a:solidFill>
              <a:latin typeface="Rubik"/>
              <a:ea typeface="Rubik"/>
              <a:cs typeface="Rubik"/>
              <a:sym typeface="Rubik"/>
            </a:endParaRPr>
          </a:p>
        </p:txBody>
      </p:sp>
      <p:sp>
        <p:nvSpPr>
          <p:cNvPr id="63" name="Google Shape;63;p11"/>
          <p:cNvSpPr txBox="1">
            <a:spLocks noGrp="1"/>
          </p:cNvSpPr>
          <p:nvPr>
            <p:ph type="sldNum" idx="12"/>
          </p:nvPr>
        </p:nvSpPr>
        <p:spPr>
          <a:xfrm>
            <a:off x="8404575" y="4557325"/>
            <a:ext cx="587700" cy="393600"/>
          </a:xfrm>
          <a:prstGeom prst="rect">
            <a:avLst/>
          </a:prstGeom>
        </p:spPr>
        <p:txBody>
          <a:bodyPr spcFirstLastPara="1" wrap="square" lIns="91425" tIns="91425" rIns="91425" bIns="91425" anchor="ctr" anchorCtr="0">
            <a:noAutofit/>
          </a:bodyPr>
          <a:lstStyle>
            <a:lvl1pPr lvl="0" algn="r" rtl="0">
              <a:buNone/>
              <a:defRPr sz="1300">
                <a:solidFill>
                  <a:srgbClr val="004C66"/>
                </a:solidFill>
                <a:latin typeface="Rubik"/>
                <a:ea typeface="Rubik"/>
                <a:cs typeface="Rubik"/>
                <a:sym typeface="Rubik"/>
              </a:defRPr>
            </a:lvl1pPr>
            <a:lvl2pPr lvl="1" algn="r" rtl="0">
              <a:buNone/>
              <a:defRPr sz="1300">
                <a:solidFill>
                  <a:srgbClr val="004C66"/>
                </a:solidFill>
                <a:latin typeface="Rubik"/>
                <a:ea typeface="Rubik"/>
                <a:cs typeface="Rubik"/>
                <a:sym typeface="Rubik"/>
              </a:defRPr>
            </a:lvl2pPr>
            <a:lvl3pPr lvl="2" algn="r" rtl="0">
              <a:buNone/>
              <a:defRPr sz="1300">
                <a:solidFill>
                  <a:srgbClr val="004C66"/>
                </a:solidFill>
                <a:latin typeface="Rubik"/>
                <a:ea typeface="Rubik"/>
                <a:cs typeface="Rubik"/>
                <a:sym typeface="Rubik"/>
              </a:defRPr>
            </a:lvl3pPr>
            <a:lvl4pPr lvl="3" algn="r" rtl="0">
              <a:buNone/>
              <a:defRPr sz="1300">
                <a:solidFill>
                  <a:srgbClr val="004C66"/>
                </a:solidFill>
                <a:latin typeface="Rubik"/>
                <a:ea typeface="Rubik"/>
                <a:cs typeface="Rubik"/>
                <a:sym typeface="Rubik"/>
              </a:defRPr>
            </a:lvl4pPr>
            <a:lvl5pPr lvl="4" algn="r" rtl="0">
              <a:buNone/>
              <a:defRPr sz="1300">
                <a:solidFill>
                  <a:srgbClr val="004C66"/>
                </a:solidFill>
                <a:latin typeface="Rubik"/>
                <a:ea typeface="Rubik"/>
                <a:cs typeface="Rubik"/>
                <a:sym typeface="Rubik"/>
              </a:defRPr>
            </a:lvl5pPr>
            <a:lvl6pPr lvl="5" algn="r" rtl="0">
              <a:buNone/>
              <a:defRPr sz="1300">
                <a:solidFill>
                  <a:srgbClr val="004C66"/>
                </a:solidFill>
                <a:latin typeface="Rubik"/>
                <a:ea typeface="Rubik"/>
                <a:cs typeface="Rubik"/>
                <a:sym typeface="Rubik"/>
              </a:defRPr>
            </a:lvl6pPr>
            <a:lvl7pPr lvl="6" algn="r" rtl="0">
              <a:buNone/>
              <a:defRPr sz="1300">
                <a:solidFill>
                  <a:srgbClr val="004C66"/>
                </a:solidFill>
                <a:latin typeface="Rubik"/>
                <a:ea typeface="Rubik"/>
                <a:cs typeface="Rubik"/>
                <a:sym typeface="Rubik"/>
              </a:defRPr>
            </a:lvl7pPr>
            <a:lvl8pPr lvl="7" algn="r" rtl="0">
              <a:buNone/>
              <a:defRPr sz="1300">
                <a:solidFill>
                  <a:srgbClr val="004C66"/>
                </a:solidFill>
                <a:latin typeface="Rubik"/>
                <a:ea typeface="Rubik"/>
                <a:cs typeface="Rubik"/>
                <a:sym typeface="Rubik"/>
              </a:defRPr>
            </a:lvl8pPr>
            <a:lvl9pPr lvl="8" algn="r" rtl="0">
              <a:buNone/>
              <a:defRPr sz="1300">
                <a:solidFill>
                  <a:srgbClr val="004C66"/>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lastní rozvržení 1 1 1 1 1">
  <p:cSld name="CUSTOM_1_1_1_1">
    <p:bg>
      <p:bgPr>
        <a:solidFill>
          <a:schemeClr val="lt1"/>
        </a:solidFill>
        <a:effectLst/>
      </p:bgPr>
    </p:bg>
    <p:spTree>
      <p:nvGrpSpPr>
        <p:cNvPr id="1" name="Shape 64"/>
        <p:cNvGrpSpPr/>
        <p:nvPr/>
      </p:nvGrpSpPr>
      <p:grpSpPr>
        <a:xfrm>
          <a:off x="0" y="0"/>
          <a:ext cx="0" cy="0"/>
          <a:chOff x="0" y="0"/>
          <a:chExt cx="0" cy="0"/>
        </a:xfrm>
      </p:grpSpPr>
      <p:sp>
        <p:nvSpPr>
          <p:cNvPr id="65" name="Google Shape;65;p12"/>
          <p:cNvSpPr txBox="1">
            <a:spLocks noGrp="1"/>
          </p:cNvSpPr>
          <p:nvPr>
            <p:ph type="title"/>
          </p:nvPr>
        </p:nvSpPr>
        <p:spPr>
          <a:xfrm>
            <a:off x="810000" y="1324800"/>
            <a:ext cx="7524000" cy="385200"/>
          </a:xfrm>
          <a:prstGeom prst="rect">
            <a:avLst/>
          </a:prstGeom>
          <a:noFill/>
          <a:ln>
            <a:noFill/>
          </a:ln>
        </p:spPr>
        <p:txBody>
          <a:bodyPr spcFirstLastPara="1" wrap="square" lIns="91425" tIns="91425" rIns="91425" bIns="91425" anchor="t" anchorCtr="0">
            <a:spAutoFit/>
          </a:bodyPr>
          <a:lstStyle>
            <a:lvl1pPr lvl="0" algn="ctr" rtl="0">
              <a:spcBef>
                <a:spcPts val="0"/>
              </a:spcBef>
              <a:spcAft>
                <a:spcPts val="0"/>
              </a:spcAft>
              <a:buClr>
                <a:srgbClr val="004C66"/>
              </a:buClr>
              <a:buSzPts val="2200"/>
              <a:buFont typeface="Rubik SemiBold"/>
              <a:buNone/>
              <a:defRPr sz="2200" b="0">
                <a:solidFill>
                  <a:srgbClr val="004C66"/>
                </a:solidFill>
                <a:latin typeface="Rubik SemiBold"/>
                <a:ea typeface="Rubik SemiBold"/>
                <a:cs typeface="Rubik SemiBold"/>
                <a:sym typeface="Rubik SemiBold"/>
              </a:defRPr>
            </a:lvl1pPr>
            <a:lvl2pPr lvl="1" algn="ctr" rtl="0">
              <a:spcBef>
                <a:spcPts val="0"/>
              </a:spcBef>
              <a:spcAft>
                <a:spcPts val="0"/>
              </a:spcAft>
              <a:buClr>
                <a:srgbClr val="004C66"/>
              </a:buClr>
              <a:buSzPts val="2200"/>
              <a:buNone/>
              <a:defRPr sz="2200">
                <a:solidFill>
                  <a:srgbClr val="004C66"/>
                </a:solidFill>
                <a:latin typeface="Lato"/>
                <a:ea typeface="Lato"/>
                <a:cs typeface="Lato"/>
                <a:sym typeface="Lato"/>
              </a:defRPr>
            </a:lvl2pPr>
            <a:lvl3pPr lvl="2" algn="ctr" rtl="0">
              <a:spcBef>
                <a:spcPts val="0"/>
              </a:spcBef>
              <a:spcAft>
                <a:spcPts val="0"/>
              </a:spcAft>
              <a:buClr>
                <a:srgbClr val="004C66"/>
              </a:buClr>
              <a:buSzPts val="2200"/>
              <a:buNone/>
              <a:defRPr sz="2200">
                <a:solidFill>
                  <a:srgbClr val="004C66"/>
                </a:solidFill>
                <a:latin typeface="Lato"/>
                <a:ea typeface="Lato"/>
                <a:cs typeface="Lato"/>
                <a:sym typeface="Lato"/>
              </a:defRPr>
            </a:lvl3pPr>
            <a:lvl4pPr lvl="3" algn="ctr" rtl="0">
              <a:spcBef>
                <a:spcPts val="0"/>
              </a:spcBef>
              <a:spcAft>
                <a:spcPts val="0"/>
              </a:spcAft>
              <a:buClr>
                <a:srgbClr val="004C66"/>
              </a:buClr>
              <a:buSzPts val="2200"/>
              <a:buNone/>
              <a:defRPr sz="2200">
                <a:solidFill>
                  <a:srgbClr val="004C66"/>
                </a:solidFill>
                <a:latin typeface="Lato"/>
                <a:ea typeface="Lato"/>
                <a:cs typeface="Lato"/>
                <a:sym typeface="Lato"/>
              </a:defRPr>
            </a:lvl4pPr>
            <a:lvl5pPr lvl="4" algn="ctr" rtl="0">
              <a:spcBef>
                <a:spcPts val="0"/>
              </a:spcBef>
              <a:spcAft>
                <a:spcPts val="0"/>
              </a:spcAft>
              <a:buClr>
                <a:srgbClr val="004C66"/>
              </a:buClr>
              <a:buSzPts val="2200"/>
              <a:buNone/>
              <a:defRPr sz="2200">
                <a:solidFill>
                  <a:srgbClr val="004C66"/>
                </a:solidFill>
                <a:latin typeface="Lato"/>
                <a:ea typeface="Lato"/>
                <a:cs typeface="Lato"/>
                <a:sym typeface="Lato"/>
              </a:defRPr>
            </a:lvl5pPr>
            <a:lvl6pPr lvl="5" algn="ctr" rtl="0">
              <a:spcBef>
                <a:spcPts val="0"/>
              </a:spcBef>
              <a:spcAft>
                <a:spcPts val="0"/>
              </a:spcAft>
              <a:buClr>
                <a:srgbClr val="004C66"/>
              </a:buClr>
              <a:buSzPts val="2200"/>
              <a:buNone/>
              <a:defRPr sz="2200">
                <a:solidFill>
                  <a:srgbClr val="004C66"/>
                </a:solidFill>
                <a:latin typeface="Lato"/>
                <a:ea typeface="Lato"/>
                <a:cs typeface="Lato"/>
                <a:sym typeface="Lato"/>
              </a:defRPr>
            </a:lvl6pPr>
            <a:lvl7pPr lvl="6" algn="ctr" rtl="0">
              <a:spcBef>
                <a:spcPts val="0"/>
              </a:spcBef>
              <a:spcAft>
                <a:spcPts val="0"/>
              </a:spcAft>
              <a:buClr>
                <a:srgbClr val="004C66"/>
              </a:buClr>
              <a:buSzPts val="2200"/>
              <a:buNone/>
              <a:defRPr sz="2200">
                <a:solidFill>
                  <a:srgbClr val="004C66"/>
                </a:solidFill>
                <a:latin typeface="Lato"/>
                <a:ea typeface="Lato"/>
                <a:cs typeface="Lato"/>
                <a:sym typeface="Lato"/>
              </a:defRPr>
            </a:lvl7pPr>
            <a:lvl8pPr lvl="7" algn="ctr" rtl="0">
              <a:spcBef>
                <a:spcPts val="0"/>
              </a:spcBef>
              <a:spcAft>
                <a:spcPts val="0"/>
              </a:spcAft>
              <a:buClr>
                <a:srgbClr val="004C66"/>
              </a:buClr>
              <a:buSzPts val="2200"/>
              <a:buNone/>
              <a:defRPr sz="2200">
                <a:solidFill>
                  <a:srgbClr val="004C66"/>
                </a:solidFill>
                <a:latin typeface="Lato"/>
                <a:ea typeface="Lato"/>
                <a:cs typeface="Lato"/>
                <a:sym typeface="Lato"/>
              </a:defRPr>
            </a:lvl8pPr>
            <a:lvl9pPr lvl="8" algn="ctr" rtl="0">
              <a:spcBef>
                <a:spcPts val="0"/>
              </a:spcBef>
              <a:spcAft>
                <a:spcPts val="0"/>
              </a:spcAft>
              <a:buClr>
                <a:srgbClr val="004C66"/>
              </a:buClr>
              <a:buSzPts val="2200"/>
              <a:buNone/>
              <a:defRPr sz="2200">
                <a:solidFill>
                  <a:srgbClr val="004C66"/>
                </a:solidFill>
                <a:latin typeface="Lato"/>
                <a:ea typeface="Lato"/>
                <a:cs typeface="Lato"/>
                <a:sym typeface="Lato"/>
              </a:defRPr>
            </a:lvl9pPr>
          </a:lstStyle>
          <a:p>
            <a:endParaRPr/>
          </a:p>
        </p:txBody>
      </p:sp>
      <p:sp>
        <p:nvSpPr>
          <p:cNvPr id="66" name="Google Shape;66;p12"/>
          <p:cNvSpPr txBox="1">
            <a:spLocks noGrp="1"/>
          </p:cNvSpPr>
          <p:nvPr>
            <p:ph type="body" idx="1"/>
          </p:nvPr>
        </p:nvSpPr>
        <p:spPr>
          <a:xfrm>
            <a:off x="4686300" y="2287200"/>
            <a:ext cx="3647700" cy="2046300"/>
          </a:xfrm>
          <a:prstGeom prst="rect">
            <a:avLst/>
          </a:prstGeom>
        </p:spPr>
        <p:txBody>
          <a:bodyPr spcFirstLastPara="1" wrap="square" lIns="0" tIns="0" rIns="0" bIns="0" anchor="t" anchorCtr="0">
            <a:noAutofit/>
          </a:bodyPr>
          <a:lstStyle>
            <a:lvl1pPr marL="457200" lvl="0"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1pPr>
            <a:lvl2pPr marL="914400" lvl="1"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2pPr>
            <a:lvl3pPr marL="1371600" lvl="2"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3pPr>
            <a:lvl4pPr marL="1828800" lvl="3"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4pPr>
            <a:lvl5pPr marL="2286000" lvl="4"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5pPr>
            <a:lvl6pPr marL="2743200" lvl="5"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6pPr>
            <a:lvl7pPr marL="3200400" lvl="6"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7pPr>
            <a:lvl8pPr marL="3657600" lvl="7"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8pPr>
            <a:lvl9pPr marL="4114800" lvl="8"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9pPr>
          </a:lstStyle>
          <a:p>
            <a:endParaRPr/>
          </a:p>
        </p:txBody>
      </p:sp>
      <p:sp>
        <p:nvSpPr>
          <p:cNvPr id="67" name="Google Shape;67;p12"/>
          <p:cNvSpPr txBox="1">
            <a:spLocks noGrp="1"/>
          </p:cNvSpPr>
          <p:nvPr>
            <p:ph type="body" idx="2"/>
          </p:nvPr>
        </p:nvSpPr>
        <p:spPr>
          <a:xfrm>
            <a:off x="810000" y="2287200"/>
            <a:ext cx="3647700" cy="2046300"/>
          </a:xfrm>
          <a:prstGeom prst="rect">
            <a:avLst/>
          </a:prstGeom>
        </p:spPr>
        <p:txBody>
          <a:bodyPr spcFirstLastPara="1" wrap="square" lIns="0" tIns="0" rIns="0" bIns="0" anchor="t" anchorCtr="0">
            <a:noAutofit/>
          </a:bodyPr>
          <a:lstStyle>
            <a:lvl1pPr marL="457200" lvl="0"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1pPr>
            <a:lvl2pPr marL="914400" lvl="1"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2pPr>
            <a:lvl3pPr marL="1371600" lvl="2"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3pPr>
            <a:lvl4pPr marL="1828800" lvl="3"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4pPr>
            <a:lvl5pPr marL="2286000" lvl="4"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5pPr>
            <a:lvl6pPr marL="2743200" lvl="5"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6pPr>
            <a:lvl7pPr marL="3200400" lvl="6"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7pPr>
            <a:lvl8pPr marL="3657600" lvl="7"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8pPr>
            <a:lvl9pPr marL="4114800" lvl="8"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9pPr>
          </a:lstStyle>
          <a:p>
            <a:endParaRPr/>
          </a:p>
        </p:txBody>
      </p:sp>
      <p:sp>
        <p:nvSpPr>
          <p:cNvPr id="68" name="Google Shape;68;p12"/>
          <p:cNvSpPr txBox="1">
            <a:spLocks noGrp="1"/>
          </p:cNvSpPr>
          <p:nvPr>
            <p:ph type="title" idx="3"/>
          </p:nvPr>
        </p:nvSpPr>
        <p:spPr>
          <a:xfrm>
            <a:off x="810000" y="1890000"/>
            <a:ext cx="3647700" cy="184800"/>
          </a:xfrm>
          <a:prstGeom prst="rect">
            <a:avLst/>
          </a:prstGeom>
        </p:spPr>
        <p:txBody>
          <a:bodyPr spcFirstLastPara="1" wrap="square" lIns="0" tIns="0" rIns="0" bIns="0" anchor="t" anchorCtr="0">
            <a:spAutoFit/>
          </a:bodyPr>
          <a:lstStyle>
            <a:lvl1pPr lvl="0" algn="l" rtl="0">
              <a:spcBef>
                <a:spcPts val="0"/>
              </a:spcBef>
              <a:spcAft>
                <a:spcPts val="0"/>
              </a:spcAft>
              <a:buClr>
                <a:srgbClr val="FFB74B"/>
              </a:buClr>
              <a:buSzPts val="1200"/>
              <a:buNone/>
              <a:defRPr sz="1200">
                <a:solidFill>
                  <a:srgbClr val="FFB74B"/>
                </a:solidFill>
              </a:defRPr>
            </a:lvl1pPr>
            <a:lvl2pPr lvl="1"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2pPr>
            <a:lvl3pPr lvl="2"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3pPr>
            <a:lvl4pPr lvl="3"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4pPr>
            <a:lvl5pPr lvl="4"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5pPr>
            <a:lvl6pPr lvl="5"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6pPr>
            <a:lvl7pPr lvl="6"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7pPr>
            <a:lvl8pPr lvl="7"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8pPr>
            <a:lvl9pPr lvl="8"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9pPr>
          </a:lstStyle>
          <a:p>
            <a:endParaRPr/>
          </a:p>
        </p:txBody>
      </p:sp>
      <p:sp>
        <p:nvSpPr>
          <p:cNvPr id="69" name="Google Shape;69;p12"/>
          <p:cNvSpPr txBox="1">
            <a:spLocks noGrp="1"/>
          </p:cNvSpPr>
          <p:nvPr>
            <p:ph type="title" idx="4"/>
          </p:nvPr>
        </p:nvSpPr>
        <p:spPr>
          <a:xfrm>
            <a:off x="4686300" y="1890000"/>
            <a:ext cx="3647700" cy="184800"/>
          </a:xfrm>
          <a:prstGeom prst="rect">
            <a:avLst/>
          </a:prstGeom>
          <a:noFill/>
          <a:ln>
            <a:noFill/>
          </a:ln>
        </p:spPr>
        <p:txBody>
          <a:bodyPr spcFirstLastPara="1" wrap="square" lIns="0" tIns="0" rIns="0" bIns="0" anchor="t" anchorCtr="0">
            <a:spAutoFit/>
          </a:bodyPr>
          <a:lstStyle>
            <a:lvl1pPr lvl="0" algn="l" rtl="0">
              <a:spcBef>
                <a:spcPts val="0"/>
              </a:spcBef>
              <a:spcAft>
                <a:spcPts val="0"/>
              </a:spcAft>
              <a:buClr>
                <a:srgbClr val="FFB74B"/>
              </a:buClr>
              <a:buSzPts val="1200"/>
              <a:buNone/>
              <a:defRPr sz="1200">
                <a:solidFill>
                  <a:srgbClr val="FFB74B"/>
                </a:solidFill>
              </a:defRPr>
            </a:lvl1pPr>
            <a:lvl2pPr lvl="1"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2pPr>
            <a:lvl3pPr lvl="2"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3pPr>
            <a:lvl4pPr lvl="3"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4pPr>
            <a:lvl5pPr lvl="4"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5pPr>
            <a:lvl6pPr lvl="5"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6pPr>
            <a:lvl7pPr lvl="6"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7pPr>
            <a:lvl8pPr lvl="7"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8pPr>
            <a:lvl9pPr lvl="8" algn="l" rtl="0">
              <a:spcBef>
                <a:spcPts val="0"/>
              </a:spcBef>
              <a:spcAft>
                <a:spcPts val="0"/>
              </a:spcAft>
              <a:buClr>
                <a:srgbClr val="FFB74B"/>
              </a:buClr>
              <a:buSzPts val="1200"/>
              <a:buFont typeface="Rubik"/>
              <a:buNone/>
              <a:defRPr sz="1200">
                <a:solidFill>
                  <a:srgbClr val="FFB74B"/>
                </a:solidFill>
                <a:latin typeface="Rubik"/>
                <a:ea typeface="Rubik"/>
                <a:cs typeface="Rubik"/>
                <a:sym typeface="Rubik"/>
              </a:defRPr>
            </a:lvl9pPr>
          </a:lstStyle>
          <a:p>
            <a:endParaRPr/>
          </a:p>
        </p:txBody>
      </p:sp>
      <p:sp>
        <p:nvSpPr>
          <p:cNvPr id="70" name="Google Shape;70;p12"/>
          <p:cNvSpPr txBox="1">
            <a:spLocks noGrp="1"/>
          </p:cNvSpPr>
          <p:nvPr>
            <p:ph type="sldNum" idx="12"/>
          </p:nvPr>
        </p:nvSpPr>
        <p:spPr>
          <a:xfrm>
            <a:off x="8404575" y="4557325"/>
            <a:ext cx="587700" cy="393600"/>
          </a:xfrm>
          <a:prstGeom prst="rect">
            <a:avLst/>
          </a:prstGeom>
        </p:spPr>
        <p:txBody>
          <a:bodyPr spcFirstLastPara="1" wrap="square" lIns="91425" tIns="91425" rIns="91425" bIns="91425" anchor="ctr" anchorCtr="0">
            <a:noAutofit/>
          </a:bodyPr>
          <a:lstStyle>
            <a:lvl1pPr lvl="0" algn="r" rtl="0">
              <a:buNone/>
              <a:defRPr sz="1300">
                <a:solidFill>
                  <a:srgbClr val="004C66"/>
                </a:solidFill>
                <a:latin typeface="Rubik"/>
                <a:ea typeface="Rubik"/>
                <a:cs typeface="Rubik"/>
                <a:sym typeface="Rubik"/>
              </a:defRPr>
            </a:lvl1pPr>
            <a:lvl2pPr lvl="1" algn="r" rtl="0">
              <a:buNone/>
              <a:defRPr sz="1300">
                <a:solidFill>
                  <a:srgbClr val="004C66"/>
                </a:solidFill>
                <a:latin typeface="Rubik"/>
                <a:ea typeface="Rubik"/>
                <a:cs typeface="Rubik"/>
                <a:sym typeface="Rubik"/>
              </a:defRPr>
            </a:lvl2pPr>
            <a:lvl3pPr lvl="2" algn="r" rtl="0">
              <a:buNone/>
              <a:defRPr sz="1300">
                <a:solidFill>
                  <a:srgbClr val="004C66"/>
                </a:solidFill>
                <a:latin typeface="Rubik"/>
                <a:ea typeface="Rubik"/>
                <a:cs typeface="Rubik"/>
                <a:sym typeface="Rubik"/>
              </a:defRPr>
            </a:lvl3pPr>
            <a:lvl4pPr lvl="3" algn="r" rtl="0">
              <a:buNone/>
              <a:defRPr sz="1300">
                <a:solidFill>
                  <a:srgbClr val="004C66"/>
                </a:solidFill>
                <a:latin typeface="Rubik"/>
                <a:ea typeface="Rubik"/>
                <a:cs typeface="Rubik"/>
                <a:sym typeface="Rubik"/>
              </a:defRPr>
            </a:lvl4pPr>
            <a:lvl5pPr lvl="4" algn="r" rtl="0">
              <a:buNone/>
              <a:defRPr sz="1300">
                <a:solidFill>
                  <a:srgbClr val="004C66"/>
                </a:solidFill>
                <a:latin typeface="Rubik"/>
                <a:ea typeface="Rubik"/>
                <a:cs typeface="Rubik"/>
                <a:sym typeface="Rubik"/>
              </a:defRPr>
            </a:lvl5pPr>
            <a:lvl6pPr lvl="5" algn="r" rtl="0">
              <a:buNone/>
              <a:defRPr sz="1300">
                <a:solidFill>
                  <a:srgbClr val="004C66"/>
                </a:solidFill>
                <a:latin typeface="Rubik"/>
                <a:ea typeface="Rubik"/>
                <a:cs typeface="Rubik"/>
                <a:sym typeface="Rubik"/>
              </a:defRPr>
            </a:lvl6pPr>
            <a:lvl7pPr lvl="6" algn="r" rtl="0">
              <a:buNone/>
              <a:defRPr sz="1300">
                <a:solidFill>
                  <a:srgbClr val="004C66"/>
                </a:solidFill>
                <a:latin typeface="Rubik"/>
                <a:ea typeface="Rubik"/>
                <a:cs typeface="Rubik"/>
                <a:sym typeface="Rubik"/>
              </a:defRPr>
            </a:lvl7pPr>
            <a:lvl8pPr lvl="7" algn="r" rtl="0">
              <a:buNone/>
              <a:defRPr sz="1300">
                <a:solidFill>
                  <a:srgbClr val="004C66"/>
                </a:solidFill>
                <a:latin typeface="Rubik"/>
                <a:ea typeface="Rubik"/>
                <a:cs typeface="Rubik"/>
                <a:sym typeface="Rubik"/>
              </a:defRPr>
            </a:lvl8pPr>
            <a:lvl9pPr lvl="8" algn="r" rtl="0">
              <a:buNone/>
              <a:defRPr sz="1300">
                <a:solidFill>
                  <a:srgbClr val="004C66"/>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itát 1">
  <p:cSld name="CUSTOM_4">
    <p:spTree>
      <p:nvGrpSpPr>
        <p:cNvPr id="1" name="Shape 71"/>
        <p:cNvGrpSpPr/>
        <p:nvPr/>
      </p:nvGrpSpPr>
      <p:grpSpPr>
        <a:xfrm>
          <a:off x="0" y="0"/>
          <a:ext cx="0" cy="0"/>
          <a:chOff x="0" y="0"/>
          <a:chExt cx="0" cy="0"/>
        </a:xfrm>
      </p:grpSpPr>
      <p:sp>
        <p:nvSpPr>
          <p:cNvPr id="72" name="Google Shape;72;p13"/>
          <p:cNvSpPr/>
          <p:nvPr/>
        </p:nvSpPr>
        <p:spPr>
          <a:xfrm>
            <a:off x="-9600" y="-9625"/>
            <a:ext cx="9153600" cy="5153100"/>
          </a:xfrm>
          <a:prstGeom prst="rect">
            <a:avLst/>
          </a:prstGeom>
          <a:solidFill>
            <a:srgbClr val="FF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13"/>
          <p:cNvPicPr preferRelativeResize="0"/>
          <p:nvPr/>
        </p:nvPicPr>
        <p:blipFill>
          <a:blip r:embed="rId2">
            <a:alphaModFix/>
          </a:blip>
          <a:stretch>
            <a:fillRect/>
          </a:stretch>
        </p:blipFill>
        <p:spPr>
          <a:xfrm>
            <a:off x="0" y="-5"/>
            <a:ext cx="9144000" cy="5143506"/>
          </a:xfrm>
          <a:prstGeom prst="rect">
            <a:avLst/>
          </a:prstGeom>
          <a:noFill/>
          <a:ln>
            <a:noFill/>
          </a:ln>
        </p:spPr>
      </p:pic>
      <p:sp>
        <p:nvSpPr>
          <p:cNvPr id="74" name="Google Shape;74;p13"/>
          <p:cNvSpPr txBox="1"/>
          <p:nvPr/>
        </p:nvSpPr>
        <p:spPr>
          <a:xfrm>
            <a:off x="1885950" y="1388400"/>
            <a:ext cx="5372100" cy="2366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cs" sz="2200">
                <a:solidFill>
                  <a:srgbClr val="004C66"/>
                </a:solidFill>
                <a:latin typeface="Rubik SemiBold"/>
                <a:ea typeface="Rubik SemiBold"/>
                <a:cs typeface="Rubik SemiBold"/>
                <a:sym typeface="Rubik SemiBold"/>
              </a:rPr>
              <a:t>„Pomáháme jednotlivcům, komunitám, značkám a dalším, kteří usilují o pozitivní sociální změnu, </a:t>
            </a:r>
            <a:br>
              <a:rPr lang="cs" sz="2200">
                <a:solidFill>
                  <a:srgbClr val="004C66"/>
                </a:solidFill>
                <a:latin typeface="Rubik SemiBold"/>
                <a:ea typeface="Rubik SemiBold"/>
                <a:cs typeface="Rubik SemiBold"/>
                <a:sym typeface="Rubik SemiBold"/>
              </a:rPr>
            </a:br>
            <a:r>
              <a:rPr lang="cs" sz="2200">
                <a:solidFill>
                  <a:srgbClr val="004C66"/>
                </a:solidFill>
                <a:latin typeface="Rubik SemiBold"/>
                <a:ea typeface="Rubik SemiBold"/>
                <a:cs typeface="Rubik SemiBold"/>
                <a:sym typeface="Rubik SemiBold"/>
              </a:rPr>
              <a:t>a zviditelňujeme jejich příběhy.“</a:t>
            </a:r>
            <a:endParaRPr sz="2200">
              <a:solidFill>
                <a:srgbClr val="004C66"/>
              </a:solidFill>
              <a:latin typeface="Rubik SemiBold"/>
              <a:ea typeface="Rubik SemiBold"/>
              <a:cs typeface="Rubik SemiBold"/>
              <a:sym typeface="Rubik SemiBold"/>
            </a:endParaRPr>
          </a:p>
        </p:txBody>
      </p:sp>
      <p:pic>
        <p:nvPicPr>
          <p:cNvPr id="75" name="Google Shape;75;p13"/>
          <p:cNvPicPr preferRelativeResize="0"/>
          <p:nvPr/>
        </p:nvPicPr>
        <p:blipFill>
          <a:blip r:embed="rId3">
            <a:alphaModFix/>
          </a:blip>
          <a:stretch>
            <a:fillRect/>
          </a:stretch>
        </p:blipFill>
        <p:spPr>
          <a:xfrm>
            <a:off x="-9600" y="-9625"/>
            <a:ext cx="1432350" cy="9556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itát 2">
  <p:cSld name="CUSTOM_4_1">
    <p:spTree>
      <p:nvGrpSpPr>
        <p:cNvPr id="1" name="Shape 76"/>
        <p:cNvGrpSpPr/>
        <p:nvPr/>
      </p:nvGrpSpPr>
      <p:grpSpPr>
        <a:xfrm>
          <a:off x="0" y="0"/>
          <a:ext cx="0" cy="0"/>
          <a:chOff x="0" y="0"/>
          <a:chExt cx="0" cy="0"/>
        </a:xfrm>
      </p:grpSpPr>
      <p:sp>
        <p:nvSpPr>
          <p:cNvPr id="77" name="Google Shape;77;p14"/>
          <p:cNvSpPr/>
          <p:nvPr/>
        </p:nvSpPr>
        <p:spPr>
          <a:xfrm>
            <a:off x="-9600" y="-9625"/>
            <a:ext cx="9153600" cy="5153100"/>
          </a:xfrm>
          <a:prstGeom prst="rect">
            <a:avLst/>
          </a:prstGeom>
          <a:solidFill>
            <a:srgbClr val="FFB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 name="Google Shape;78;p14"/>
          <p:cNvPicPr preferRelativeResize="0"/>
          <p:nvPr/>
        </p:nvPicPr>
        <p:blipFill>
          <a:blip r:embed="rId2">
            <a:alphaModFix/>
          </a:blip>
          <a:stretch>
            <a:fillRect/>
          </a:stretch>
        </p:blipFill>
        <p:spPr>
          <a:xfrm>
            <a:off x="0" y="-5"/>
            <a:ext cx="9144000" cy="5143506"/>
          </a:xfrm>
          <a:prstGeom prst="rect">
            <a:avLst/>
          </a:prstGeom>
          <a:noFill/>
          <a:ln>
            <a:noFill/>
          </a:ln>
        </p:spPr>
      </p:pic>
      <p:pic>
        <p:nvPicPr>
          <p:cNvPr id="79" name="Google Shape;79;p14"/>
          <p:cNvPicPr preferRelativeResize="0"/>
          <p:nvPr/>
        </p:nvPicPr>
        <p:blipFill>
          <a:blip r:embed="rId3">
            <a:alphaModFix/>
          </a:blip>
          <a:stretch>
            <a:fillRect/>
          </a:stretch>
        </p:blipFill>
        <p:spPr>
          <a:xfrm>
            <a:off x="-9600" y="-9625"/>
            <a:ext cx="1432350" cy="955675"/>
          </a:xfrm>
          <a:prstGeom prst="rect">
            <a:avLst/>
          </a:prstGeom>
          <a:noFill/>
          <a:ln>
            <a:noFill/>
          </a:ln>
        </p:spPr>
      </p:pic>
      <p:sp>
        <p:nvSpPr>
          <p:cNvPr id="80" name="Google Shape;80;p14"/>
          <p:cNvSpPr txBox="1">
            <a:spLocks noGrp="1"/>
          </p:cNvSpPr>
          <p:nvPr>
            <p:ph type="title"/>
          </p:nvPr>
        </p:nvSpPr>
        <p:spPr>
          <a:xfrm>
            <a:off x="1724025" y="1697400"/>
            <a:ext cx="5696100" cy="1887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004C66"/>
              </a:buClr>
              <a:buSzPts val="2200"/>
              <a:buFont typeface="Rubik SemiBold"/>
              <a:buNone/>
              <a:defRPr sz="2200" b="0">
                <a:solidFill>
                  <a:srgbClr val="004C66"/>
                </a:solidFill>
                <a:latin typeface="Rubik SemiBold"/>
                <a:ea typeface="Rubik SemiBold"/>
                <a:cs typeface="Rubik SemiBold"/>
                <a:sym typeface="Rubik SemiBold"/>
              </a:defRPr>
            </a:lvl1pPr>
            <a:lvl2pPr lvl="1" algn="ctr" rtl="0">
              <a:spcBef>
                <a:spcPts val="0"/>
              </a:spcBef>
              <a:spcAft>
                <a:spcPts val="0"/>
              </a:spcAft>
              <a:buClr>
                <a:srgbClr val="004C66"/>
              </a:buClr>
              <a:buSzPts val="2200"/>
              <a:buNone/>
              <a:defRPr sz="2200">
                <a:solidFill>
                  <a:srgbClr val="004C66"/>
                </a:solidFill>
                <a:latin typeface="Lato"/>
                <a:ea typeface="Lato"/>
                <a:cs typeface="Lato"/>
                <a:sym typeface="Lato"/>
              </a:defRPr>
            </a:lvl2pPr>
            <a:lvl3pPr lvl="2" algn="ctr" rtl="0">
              <a:spcBef>
                <a:spcPts val="0"/>
              </a:spcBef>
              <a:spcAft>
                <a:spcPts val="0"/>
              </a:spcAft>
              <a:buClr>
                <a:srgbClr val="004C66"/>
              </a:buClr>
              <a:buSzPts val="2200"/>
              <a:buNone/>
              <a:defRPr sz="2200">
                <a:solidFill>
                  <a:srgbClr val="004C66"/>
                </a:solidFill>
                <a:latin typeface="Lato"/>
                <a:ea typeface="Lato"/>
                <a:cs typeface="Lato"/>
                <a:sym typeface="Lato"/>
              </a:defRPr>
            </a:lvl3pPr>
            <a:lvl4pPr lvl="3" algn="ctr" rtl="0">
              <a:spcBef>
                <a:spcPts val="0"/>
              </a:spcBef>
              <a:spcAft>
                <a:spcPts val="0"/>
              </a:spcAft>
              <a:buClr>
                <a:srgbClr val="004C66"/>
              </a:buClr>
              <a:buSzPts val="2200"/>
              <a:buNone/>
              <a:defRPr sz="2200">
                <a:solidFill>
                  <a:srgbClr val="004C66"/>
                </a:solidFill>
                <a:latin typeface="Lato"/>
                <a:ea typeface="Lato"/>
                <a:cs typeface="Lato"/>
                <a:sym typeface="Lato"/>
              </a:defRPr>
            </a:lvl4pPr>
            <a:lvl5pPr lvl="4" algn="ctr" rtl="0">
              <a:spcBef>
                <a:spcPts val="0"/>
              </a:spcBef>
              <a:spcAft>
                <a:spcPts val="0"/>
              </a:spcAft>
              <a:buClr>
                <a:srgbClr val="004C66"/>
              </a:buClr>
              <a:buSzPts val="2200"/>
              <a:buNone/>
              <a:defRPr sz="2200">
                <a:solidFill>
                  <a:srgbClr val="004C66"/>
                </a:solidFill>
                <a:latin typeface="Lato"/>
                <a:ea typeface="Lato"/>
                <a:cs typeface="Lato"/>
                <a:sym typeface="Lato"/>
              </a:defRPr>
            </a:lvl5pPr>
            <a:lvl6pPr lvl="5" algn="ctr" rtl="0">
              <a:spcBef>
                <a:spcPts val="0"/>
              </a:spcBef>
              <a:spcAft>
                <a:spcPts val="0"/>
              </a:spcAft>
              <a:buClr>
                <a:srgbClr val="004C66"/>
              </a:buClr>
              <a:buSzPts val="2200"/>
              <a:buNone/>
              <a:defRPr sz="2200">
                <a:solidFill>
                  <a:srgbClr val="004C66"/>
                </a:solidFill>
                <a:latin typeface="Lato"/>
                <a:ea typeface="Lato"/>
                <a:cs typeface="Lato"/>
                <a:sym typeface="Lato"/>
              </a:defRPr>
            </a:lvl6pPr>
            <a:lvl7pPr lvl="6" algn="ctr" rtl="0">
              <a:spcBef>
                <a:spcPts val="0"/>
              </a:spcBef>
              <a:spcAft>
                <a:spcPts val="0"/>
              </a:spcAft>
              <a:buClr>
                <a:srgbClr val="004C66"/>
              </a:buClr>
              <a:buSzPts val="2200"/>
              <a:buNone/>
              <a:defRPr sz="2200">
                <a:solidFill>
                  <a:srgbClr val="004C66"/>
                </a:solidFill>
                <a:latin typeface="Lato"/>
                <a:ea typeface="Lato"/>
                <a:cs typeface="Lato"/>
                <a:sym typeface="Lato"/>
              </a:defRPr>
            </a:lvl7pPr>
            <a:lvl8pPr lvl="7" algn="ctr" rtl="0">
              <a:spcBef>
                <a:spcPts val="0"/>
              </a:spcBef>
              <a:spcAft>
                <a:spcPts val="0"/>
              </a:spcAft>
              <a:buClr>
                <a:srgbClr val="004C66"/>
              </a:buClr>
              <a:buSzPts val="2200"/>
              <a:buNone/>
              <a:defRPr sz="2200">
                <a:solidFill>
                  <a:srgbClr val="004C66"/>
                </a:solidFill>
                <a:latin typeface="Lato"/>
                <a:ea typeface="Lato"/>
                <a:cs typeface="Lato"/>
                <a:sym typeface="Lato"/>
              </a:defRPr>
            </a:lvl8pPr>
            <a:lvl9pPr lvl="8" algn="ctr" rtl="0">
              <a:spcBef>
                <a:spcPts val="0"/>
              </a:spcBef>
              <a:spcAft>
                <a:spcPts val="0"/>
              </a:spcAft>
              <a:buClr>
                <a:srgbClr val="004C66"/>
              </a:buClr>
              <a:buSzPts val="2200"/>
              <a:buNone/>
              <a:defRPr sz="2200">
                <a:solidFill>
                  <a:srgbClr val="004C66"/>
                </a:solidFill>
                <a:latin typeface="Lato"/>
                <a:ea typeface="Lato"/>
                <a:cs typeface="Lato"/>
                <a:sym typeface="La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itát 3">
  <p:cSld name="CUSTOM_4_1_1">
    <p:spTree>
      <p:nvGrpSpPr>
        <p:cNvPr id="1" name="Shape 81"/>
        <p:cNvGrpSpPr/>
        <p:nvPr/>
      </p:nvGrpSpPr>
      <p:grpSpPr>
        <a:xfrm>
          <a:off x="0" y="0"/>
          <a:ext cx="0" cy="0"/>
          <a:chOff x="0" y="0"/>
          <a:chExt cx="0" cy="0"/>
        </a:xfrm>
      </p:grpSpPr>
      <p:sp>
        <p:nvSpPr>
          <p:cNvPr id="82" name="Google Shape;82;p15"/>
          <p:cNvSpPr/>
          <p:nvPr/>
        </p:nvSpPr>
        <p:spPr>
          <a:xfrm>
            <a:off x="-9600" y="-9625"/>
            <a:ext cx="9153600" cy="5153100"/>
          </a:xfrm>
          <a:prstGeom prst="rect">
            <a:avLst/>
          </a:prstGeom>
          <a:solidFill>
            <a:srgbClr val="FD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 name="Google Shape;83;p15"/>
          <p:cNvPicPr preferRelativeResize="0"/>
          <p:nvPr/>
        </p:nvPicPr>
        <p:blipFill>
          <a:blip r:embed="rId2">
            <a:alphaModFix/>
          </a:blip>
          <a:stretch>
            <a:fillRect/>
          </a:stretch>
        </p:blipFill>
        <p:spPr>
          <a:xfrm>
            <a:off x="0" y="-5"/>
            <a:ext cx="9144000" cy="5143506"/>
          </a:xfrm>
          <a:prstGeom prst="rect">
            <a:avLst/>
          </a:prstGeom>
          <a:noFill/>
          <a:ln>
            <a:noFill/>
          </a:ln>
        </p:spPr>
      </p:pic>
      <p:pic>
        <p:nvPicPr>
          <p:cNvPr id="84" name="Google Shape;84;p15"/>
          <p:cNvPicPr preferRelativeResize="0"/>
          <p:nvPr/>
        </p:nvPicPr>
        <p:blipFill>
          <a:blip r:embed="rId3">
            <a:alphaModFix/>
          </a:blip>
          <a:stretch>
            <a:fillRect/>
          </a:stretch>
        </p:blipFill>
        <p:spPr>
          <a:xfrm>
            <a:off x="-9600" y="-9625"/>
            <a:ext cx="1432350" cy="955675"/>
          </a:xfrm>
          <a:prstGeom prst="rect">
            <a:avLst/>
          </a:prstGeom>
          <a:noFill/>
          <a:ln>
            <a:noFill/>
          </a:ln>
        </p:spPr>
      </p:pic>
      <p:sp>
        <p:nvSpPr>
          <p:cNvPr id="85" name="Google Shape;85;p15"/>
          <p:cNvSpPr txBox="1">
            <a:spLocks noGrp="1"/>
          </p:cNvSpPr>
          <p:nvPr>
            <p:ph type="title"/>
          </p:nvPr>
        </p:nvSpPr>
        <p:spPr>
          <a:xfrm>
            <a:off x="1724025" y="1697400"/>
            <a:ext cx="5696100" cy="1887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004C66"/>
              </a:buClr>
              <a:buSzPts val="2200"/>
              <a:buFont typeface="Rubik SemiBold"/>
              <a:buNone/>
              <a:defRPr sz="2200" b="0">
                <a:solidFill>
                  <a:srgbClr val="004C66"/>
                </a:solidFill>
                <a:latin typeface="Rubik SemiBold"/>
                <a:ea typeface="Rubik SemiBold"/>
                <a:cs typeface="Rubik SemiBold"/>
                <a:sym typeface="Rubik SemiBold"/>
              </a:defRPr>
            </a:lvl1pPr>
            <a:lvl2pPr lvl="1" algn="ctr" rtl="0">
              <a:spcBef>
                <a:spcPts val="0"/>
              </a:spcBef>
              <a:spcAft>
                <a:spcPts val="0"/>
              </a:spcAft>
              <a:buClr>
                <a:srgbClr val="004C66"/>
              </a:buClr>
              <a:buSzPts val="2200"/>
              <a:buNone/>
              <a:defRPr sz="2200">
                <a:solidFill>
                  <a:srgbClr val="004C66"/>
                </a:solidFill>
                <a:latin typeface="Lato"/>
                <a:ea typeface="Lato"/>
                <a:cs typeface="Lato"/>
                <a:sym typeface="Lato"/>
              </a:defRPr>
            </a:lvl2pPr>
            <a:lvl3pPr lvl="2" algn="ctr" rtl="0">
              <a:spcBef>
                <a:spcPts val="0"/>
              </a:spcBef>
              <a:spcAft>
                <a:spcPts val="0"/>
              </a:spcAft>
              <a:buClr>
                <a:srgbClr val="004C66"/>
              </a:buClr>
              <a:buSzPts val="2200"/>
              <a:buNone/>
              <a:defRPr sz="2200">
                <a:solidFill>
                  <a:srgbClr val="004C66"/>
                </a:solidFill>
                <a:latin typeface="Lato"/>
                <a:ea typeface="Lato"/>
                <a:cs typeface="Lato"/>
                <a:sym typeface="Lato"/>
              </a:defRPr>
            </a:lvl3pPr>
            <a:lvl4pPr lvl="3" algn="ctr" rtl="0">
              <a:spcBef>
                <a:spcPts val="0"/>
              </a:spcBef>
              <a:spcAft>
                <a:spcPts val="0"/>
              </a:spcAft>
              <a:buClr>
                <a:srgbClr val="004C66"/>
              </a:buClr>
              <a:buSzPts val="2200"/>
              <a:buNone/>
              <a:defRPr sz="2200">
                <a:solidFill>
                  <a:srgbClr val="004C66"/>
                </a:solidFill>
                <a:latin typeface="Lato"/>
                <a:ea typeface="Lato"/>
                <a:cs typeface="Lato"/>
                <a:sym typeface="Lato"/>
              </a:defRPr>
            </a:lvl4pPr>
            <a:lvl5pPr lvl="4" algn="ctr" rtl="0">
              <a:spcBef>
                <a:spcPts val="0"/>
              </a:spcBef>
              <a:spcAft>
                <a:spcPts val="0"/>
              </a:spcAft>
              <a:buClr>
                <a:srgbClr val="004C66"/>
              </a:buClr>
              <a:buSzPts val="2200"/>
              <a:buNone/>
              <a:defRPr sz="2200">
                <a:solidFill>
                  <a:srgbClr val="004C66"/>
                </a:solidFill>
                <a:latin typeface="Lato"/>
                <a:ea typeface="Lato"/>
                <a:cs typeface="Lato"/>
                <a:sym typeface="Lato"/>
              </a:defRPr>
            </a:lvl5pPr>
            <a:lvl6pPr lvl="5" algn="ctr" rtl="0">
              <a:spcBef>
                <a:spcPts val="0"/>
              </a:spcBef>
              <a:spcAft>
                <a:spcPts val="0"/>
              </a:spcAft>
              <a:buClr>
                <a:srgbClr val="004C66"/>
              </a:buClr>
              <a:buSzPts val="2200"/>
              <a:buNone/>
              <a:defRPr sz="2200">
                <a:solidFill>
                  <a:srgbClr val="004C66"/>
                </a:solidFill>
                <a:latin typeface="Lato"/>
                <a:ea typeface="Lato"/>
                <a:cs typeface="Lato"/>
                <a:sym typeface="Lato"/>
              </a:defRPr>
            </a:lvl6pPr>
            <a:lvl7pPr lvl="6" algn="ctr" rtl="0">
              <a:spcBef>
                <a:spcPts val="0"/>
              </a:spcBef>
              <a:spcAft>
                <a:spcPts val="0"/>
              </a:spcAft>
              <a:buClr>
                <a:srgbClr val="004C66"/>
              </a:buClr>
              <a:buSzPts val="2200"/>
              <a:buNone/>
              <a:defRPr sz="2200">
                <a:solidFill>
                  <a:srgbClr val="004C66"/>
                </a:solidFill>
                <a:latin typeface="Lato"/>
                <a:ea typeface="Lato"/>
                <a:cs typeface="Lato"/>
                <a:sym typeface="Lato"/>
              </a:defRPr>
            </a:lvl7pPr>
            <a:lvl8pPr lvl="7" algn="ctr" rtl="0">
              <a:spcBef>
                <a:spcPts val="0"/>
              </a:spcBef>
              <a:spcAft>
                <a:spcPts val="0"/>
              </a:spcAft>
              <a:buClr>
                <a:srgbClr val="004C66"/>
              </a:buClr>
              <a:buSzPts val="2200"/>
              <a:buNone/>
              <a:defRPr sz="2200">
                <a:solidFill>
                  <a:srgbClr val="004C66"/>
                </a:solidFill>
                <a:latin typeface="Lato"/>
                <a:ea typeface="Lato"/>
                <a:cs typeface="Lato"/>
                <a:sym typeface="Lato"/>
              </a:defRPr>
            </a:lvl8pPr>
            <a:lvl9pPr lvl="8" algn="ctr" rtl="0">
              <a:spcBef>
                <a:spcPts val="0"/>
              </a:spcBef>
              <a:spcAft>
                <a:spcPts val="0"/>
              </a:spcAft>
              <a:buClr>
                <a:srgbClr val="004C66"/>
              </a:buClr>
              <a:buSzPts val="2200"/>
              <a:buNone/>
              <a:defRPr sz="2200">
                <a:solidFill>
                  <a:srgbClr val="004C66"/>
                </a:solidFill>
                <a:latin typeface="Lato"/>
                <a:ea typeface="Lato"/>
                <a:cs typeface="Lato"/>
                <a:sym typeface="Lat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itát 4">
  <p:cSld name="CUSTOM_4_1_1_1">
    <p:spTree>
      <p:nvGrpSpPr>
        <p:cNvPr id="1" name="Shape 86"/>
        <p:cNvGrpSpPr/>
        <p:nvPr/>
      </p:nvGrpSpPr>
      <p:grpSpPr>
        <a:xfrm>
          <a:off x="0" y="0"/>
          <a:ext cx="0" cy="0"/>
          <a:chOff x="0" y="0"/>
          <a:chExt cx="0" cy="0"/>
        </a:xfrm>
      </p:grpSpPr>
      <p:sp>
        <p:nvSpPr>
          <p:cNvPr id="87" name="Google Shape;87;p16"/>
          <p:cNvSpPr/>
          <p:nvPr/>
        </p:nvSpPr>
        <p:spPr>
          <a:xfrm>
            <a:off x="-9600" y="-9625"/>
            <a:ext cx="9153600" cy="5153100"/>
          </a:xfrm>
          <a:prstGeom prst="rect">
            <a:avLst/>
          </a:prstGeom>
          <a:solidFill>
            <a:srgbClr val="004C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 name="Google Shape;88;p16"/>
          <p:cNvPicPr preferRelativeResize="0"/>
          <p:nvPr/>
        </p:nvPicPr>
        <p:blipFill>
          <a:blip r:embed="rId2">
            <a:alphaModFix/>
          </a:blip>
          <a:stretch>
            <a:fillRect/>
          </a:stretch>
        </p:blipFill>
        <p:spPr>
          <a:xfrm>
            <a:off x="0" y="-5"/>
            <a:ext cx="9144000" cy="5143506"/>
          </a:xfrm>
          <a:prstGeom prst="rect">
            <a:avLst/>
          </a:prstGeom>
          <a:noFill/>
          <a:ln>
            <a:noFill/>
          </a:ln>
        </p:spPr>
      </p:pic>
      <p:sp>
        <p:nvSpPr>
          <p:cNvPr id="89" name="Google Shape;89;p16"/>
          <p:cNvSpPr txBox="1">
            <a:spLocks noGrp="1"/>
          </p:cNvSpPr>
          <p:nvPr>
            <p:ph type="title"/>
          </p:nvPr>
        </p:nvSpPr>
        <p:spPr>
          <a:xfrm>
            <a:off x="1724025" y="1697400"/>
            <a:ext cx="5696100" cy="1887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FFFFFF"/>
              </a:buClr>
              <a:buSzPts val="2200"/>
              <a:buFont typeface="Rubik SemiBold"/>
              <a:buNone/>
              <a:defRPr sz="2200" b="0">
                <a:solidFill>
                  <a:srgbClr val="FFFFFF"/>
                </a:solidFill>
                <a:latin typeface="Rubik SemiBold"/>
                <a:ea typeface="Rubik SemiBold"/>
                <a:cs typeface="Rubik SemiBold"/>
                <a:sym typeface="Rubik SemiBold"/>
              </a:defRPr>
            </a:lvl1pPr>
            <a:lvl2pPr lvl="1" algn="ctr" rtl="0">
              <a:spcBef>
                <a:spcPts val="0"/>
              </a:spcBef>
              <a:spcAft>
                <a:spcPts val="0"/>
              </a:spcAft>
              <a:buClr>
                <a:srgbClr val="FFFFFF"/>
              </a:buClr>
              <a:buSzPts val="2200"/>
              <a:buNone/>
              <a:defRPr sz="2200">
                <a:solidFill>
                  <a:srgbClr val="FFFFFF"/>
                </a:solidFill>
                <a:latin typeface="Lato"/>
                <a:ea typeface="Lato"/>
                <a:cs typeface="Lato"/>
                <a:sym typeface="Lato"/>
              </a:defRPr>
            </a:lvl2pPr>
            <a:lvl3pPr lvl="2" algn="ctr" rtl="0">
              <a:spcBef>
                <a:spcPts val="0"/>
              </a:spcBef>
              <a:spcAft>
                <a:spcPts val="0"/>
              </a:spcAft>
              <a:buClr>
                <a:srgbClr val="FFFFFF"/>
              </a:buClr>
              <a:buSzPts val="2200"/>
              <a:buNone/>
              <a:defRPr sz="2200">
                <a:solidFill>
                  <a:srgbClr val="FFFFFF"/>
                </a:solidFill>
                <a:latin typeface="Lato"/>
                <a:ea typeface="Lato"/>
                <a:cs typeface="Lato"/>
                <a:sym typeface="Lato"/>
              </a:defRPr>
            </a:lvl3pPr>
            <a:lvl4pPr lvl="3" algn="ctr" rtl="0">
              <a:spcBef>
                <a:spcPts val="0"/>
              </a:spcBef>
              <a:spcAft>
                <a:spcPts val="0"/>
              </a:spcAft>
              <a:buClr>
                <a:srgbClr val="FFFFFF"/>
              </a:buClr>
              <a:buSzPts val="2200"/>
              <a:buNone/>
              <a:defRPr sz="2200">
                <a:solidFill>
                  <a:srgbClr val="FFFFFF"/>
                </a:solidFill>
                <a:latin typeface="Lato"/>
                <a:ea typeface="Lato"/>
                <a:cs typeface="Lato"/>
                <a:sym typeface="Lato"/>
              </a:defRPr>
            </a:lvl4pPr>
            <a:lvl5pPr lvl="4" algn="ctr" rtl="0">
              <a:spcBef>
                <a:spcPts val="0"/>
              </a:spcBef>
              <a:spcAft>
                <a:spcPts val="0"/>
              </a:spcAft>
              <a:buClr>
                <a:srgbClr val="FFFFFF"/>
              </a:buClr>
              <a:buSzPts val="2200"/>
              <a:buNone/>
              <a:defRPr sz="2200">
                <a:solidFill>
                  <a:srgbClr val="FFFFFF"/>
                </a:solidFill>
                <a:latin typeface="Lato"/>
                <a:ea typeface="Lato"/>
                <a:cs typeface="Lato"/>
                <a:sym typeface="Lato"/>
              </a:defRPr>
            </a:lvl5pPr>
            <a:lvl6pPr lvl="5" algn="ctr" rtl="0">
              <a:spcBef>
                <a:spcPts val="0"/>
              </a:spcBef>
              <a:spcAft>
                <a:spcPts val="0"/>
              </a:spcAft>
              <a:buClr>
                <a:srgbClr val="FFFFFF"/>
              </a:buClr>
              <a:buSzPts val="2200"/>
              <a:buNone/>
              <a:defRPr sz="2200">
                <a:solidFill>
                  <a:srgbClr val="FFFFFF"/>
                </a:solidFill>
                <a:latin typeface="Lato"/>
                <a:ea typeface="Lato"/>
                <a:cs typeface="Lato"/>
                <a:sym typeface="Lato"/>
              </a:defRPr>
            </a:lvl6pPr>
            <a:lvl7pPr lvl="6" algn="ctr" rtl="0">
              <a:spcBef>
                <a:spcPts val="0"/>
              </a:spcBef>
              <a:spcAft>
                <a:spcPts val="0"/>
              </a:spcAft>
              <a:buClr>
                <a:srgbClr val="FFFFFF"/>
              </a:buClr>
              <a:buSzPts val="2200"/>
              <a:buNone/>
              <a:defRPr sz="2200">
                <a:solidFill>
                  <a:srgbClr val="FFFFFF"/>
                </a:solidFill>
                <a:latin typeface="Lato"/>
                <a:ea typeface="Lato"/>
                <a:cs typeface="Lato"/>
                <a:sym typeface="Lato"/>
              </a:defRPr>
            </a:lvl7pPr>
            <a:lvl8pPr lvl="7" algn="ctr" rtl="0">
              <a:spcBef>
                <a:spcPts val="0"/>
              </a:spcBef>
              <a:spcAft>
                <a:spcPts val="0"/>
              </a:spcAft>
              <a:buClr>
                <a:srgbClr val="FFFFFF"/>
              </a:buClr>
              <a:buSzPts val="2200"/>
              <a:buNone/>
              <a:defRPr sz="2200">
                <a:solidFill>
                  <a:srgbClr val="FFFFFF"/>
                </a:solidFill>
                <a:latin typeface="Lato"/>
                <a:ea typeface="Lato"/>
                <a:cs typeface="Lato"/>
                <a:sym typeface="Lato"/>
              </a:defRPr>
            </a:lvl8pPr>
            <a:lvl9pPr lvl="8" algn="ctr" rtl="0">
              <a:spcBef>
                <a:spcPts val="0"/>
              </a:spcBef>
              <a:spcAft>
                <a:spcPts val="0"/>
              </a:spcAft>
              <a:buClr>
                <a:srgbClr val="FFFFFF"/>
              </a:buClr>
              <a:buSzPts val="2200"/>
              <a:buNone/>
              <a:defRPr sz="2200">
                <a:solidFill>
                  <a:srgbClr val="FFFFFF"/>
                </a:solidFill>
                <a:latin typeface="Lato"/>
                <a:ea typeface="Lato"/>
                <a:cs typeface="Lato"/>
                <a:sym typeface="Lato"/>
              </a:defRPr>
            </a:lvl9pPr>
          </a:lstStyle>
          <a:p>
            <a:endParaRPr/>
          </a:p>
        </p:txBody>
      </p:sp>
      <p:pic>
        <p:nvPicPr>
          <p:cNvPr id="90" name="Google Shape;90;p16"/>
          <p:cNvPicPr preferRelativeResize="0"/>
          <p:nvPr/>
        </p:nvPicPr>
        <p:blipFill>
          <a:blip r:embed="rId3">
            <a:alphaModFix/>
          </a:blip>
          <a:stretch>
            <a:fillRect/>
          </a:stretch>
        </p:blipFill>
        <p:spPr>
          <a:xfrm>
            <a:off x="0" y="0"/>
            <a:ext cx="1432350" cy="95566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kontakt">
  <p:cSld name="CUSTOM_4_1_1_1_1">
    <p:spTree>
      <p:nvGrpSpPr>
        <p:cNvPr id="1" name="Shape 91"/>
        <p:cNvGrpSpPr/>
        <p:nvPr/>
      </p:nvGrpSpPr>
      <p:grpSpPr>
        <a:xfrm>
          <a:off x="0" y="0"/>
          <a:ext cx="0" cy="0"/>
          <a:chOff x="0" y="0"/>
          <a:chExt cx="0" cy="0"/>
        </a:xfrm>
      </p:grpSpPr>
      <p:pic>
        <p:nvPicPr>
          <p:cNvPr id="92" name="Google Shape;92;p17"/>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93" name="Google Shape;93;p17"/>
          <p:cNvPicPr preferRelativeResize="0"/>
          <p:nvPr/>
        </p:nvPicPr>
        <p:blipFill>
          <a:blip r:embed="rId3">
            <a:alphaModFix/>
          </a:blip>
          <a:stretch>
            <a:fillRect/>
          </a:stretch>
        </p:blipFill>
        <p:spPr>
          <a:xfrm>
            <a:off x="0" y="0"/>
            <a:ext cx="1432350" cy="955661"/>
          </a:xfrm>
          <a:prstGeom prst="rect">
            <a:avLst/>
          </a:prstGeom>
          <a:noFill/>
          <a:ln>
            <a:noFill/>
          </a:ln>
        </p:spPr>
      </p:pic>
      <p:sp>
        <p:nvSpPr>
          <p:cNvPr id="94" name="Google Shape;94;p17"/>
          <p:cNvSpPr txBox="1"/>
          <p:nvPr/>
        </p:nvSpPr>
        <p:spPr>
          <a:xfrm>
            <a:off x="3121600" y="1890000"/>
            <a:ext cx="2891100" cy="1155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cs" b="1">
                <a:solidFill>
                  <a:srgbClr val="FFFFFF"/>
                </a:solidFill>
                <a:latin typeface="Rubik"/>
                <a:ea typeface="Rubik"/>
                <a:cs typeface="Rubik"/>
                <a:sym typeface="Rubik"/>
              </a:rPr>
              <a:t>Lucie Nemešová</a:t>
            </a:r>
            <a:endParaRPr b="1">
              <a:solidFill>
                <a:srgbClr val="FFFFFF"/>
              </a:solidFill>
              <a:latin typeface="Rubik"/>
              <a:ea typeface="Rubik"/>
              <a:cs typeface="Rubik"/>
              <a:sym typeface="Rubik"/>
            </a:endParaRPr>
          </a:p>
          <a:p>
            <a:pPr marL="0" lvl="0" indent="0" algn="ctr" rtl="0">
              <a:lnSpc>
                <a:spcPct val="100000"/>
              </a:lnSpc>
              <a:spcBef>
                <a:spcPts val="0"/>
              </a:spcBef>
              <a:spcAft>
                <a:spcPts val="0"/>
              </a:spcAft>
              <a:buNone/>
            </a:pPr>
            <a:r>
              <a:rPr lang="cs">
                <a:solidFill>
                  <a:srgbClr val="FFFFFF"/>
                </a:solidFill>
                <a:latin typeface="Rubik"/>
                <a:ea typeface="Rubik"/>
                <a:cs typeface="Rubik"/>
                <a:sym typeface="Rubik"/>
              </a:rPr>
              <a:t>lucie@storyhunters.cz</a:t>
            </a:r>
            <a:endParaRPr>
              <a:solidFill>
                <a:srgbClr val="FFFFFF"/>
              </a:solidFill>
              <a:latin typeface="Rubik"/>
              <a:ea typeface="Rubik"/>
              <a:cs typeface="Rubik"/>
              <a:sym typeface="Rubik"/>
            </a:endParaRPr>
          </a:p>
          <a:p>
            <a:pPr marL="0" lvl="0" indent="0" algn="ctr" rtl="0">
              <a:lnSpc>
                <a:spcPct val="100000"/>
              </a:lnSpc>
              <a:spcBef>
                <a:spcPts val="0"/>
              </a:spcBef>
              <a:spcAft>
                <a:spcPts val="0"/>
              </a:spcAft>
              <a:buNone/>
            </a:pPr>
            <a:r>
              <a:rPr lang="cs">
                <a:solidFill>
                  <a:srgbClr val="FFFFFF"/>
                </a:solidFill>
                <a:latin typeface="Rubik"/>
                <a:ea typeface="Rubik"/>
                <a:cs typeface="Rubik"/>
                <a:sym typeface="Rubik"/>
              </a:rPr>
              <a:t>+420 602 325 029</a:t>
            </a:r>
            <a:endParaRPr>
              <a:solidFill>
                <a:srgbClr val="FFFFFF"/>
              </a:solidFill>
              <a:latin typeface="Rubik"/>
              <a:ea typeface="Rubik"/>
              <a:cs typeface="Rubik"/>
              <a:sym typeface="Rubik"/>
            </a:endParaRPr>
          </a:p>
        </p:txBody>
      </p:sp>
      <p:sp>
        <p:nvSpPr>
          <p:cNvPr id="95" name="Google Shape;95;p17"/>
          <p:cNvSpPr txBox="1"/>
          <p:nvPr/>
        </p:nvSpPr>
        <p:spPr>
          <a:xfrm>
            <a:off x="2466950" y="1323350"/>
            <a:ext cx="4210200" cy="523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cs" sz="2200">
                <a:solidFill>
                  <a:srgbClr val="FFFFFF"/>
                </a:solidFill>
                <a:latin typeface="Rubik SemiBold"/>
                <a:ea typeface="Rubik SemiBold"/>
                <a:cs typeface="Rubik SemiBold"/>
                <a:sym typeface="Rubik SemiBold"/>
              </a:rPr>
              <a:t>REFERENCE</a:t>
            </a:r>
            <a:endParaRPr sz="2200">
              <a:solidFill>
                <a:srgbClr val="FFFFFF"/>
              </a:solidFill>
              <a:latin typeface="Rubik"/>
              <a:ea typeface="Rubik"/>
              <a:cs typeface="Rubik"/>
              <a:sym typeface="Rubik"/>
            </a:endParaRPr>
          </a:p>
        </p:txBody>
      </p:sp>
      <p:sp>
        <p:nvSpPr>
          <p:cNvPr id="96" name="Google Shape;96;p17"/>
          <p:cNvSpPr txBox="1"/>
          <p:nvPr/>
        </p:nvSpPr>
        <p:spPr>
          <a:xfrm>
            <a:off x="3121600" y="2892850"/>
            <a:ext cx="2891100" cy="1111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cs">
                <a:solidFill>
                  <a:srgbClr val="FFFFFF"/>
                </a:solidFill>
                <a:latin typeface="Rubik"/>
                <a:ea typeface="Rubik"/>
                <a:cs typeface="Rubik"/>
                <a:sym typeface="Rubik"/>
              </a:rPr>
              <a:t>Storyhunters</a:t>
            </a:r>
            <a:endParaRPr>
              <a:solidFill>
                <a:srgbClr val="FFFFFF"/>
              </a:solidFill>
              <a:latin typeface="Rubik"/>
              <a:ea typeface="Rubik"/>
              <a:cs typeface="Rubik"/>
              <a:sym typeface="Rubik"/>
            </a:endParaRPr>
          </a:p>
          <a:p>
            <a:pPr marL="0" lvl="0" indent="0" algn="ctr" rtl="0">
              <a:lnSpc>
                <a:spcPct val="115000"/>
              </a:lnSpc>
              <a:spcBef>
                <a:spcPts val="0"/>
              </a:spcBef>
              <a:spcAft>
                <a:spcPts val="0"/>
              </a:spcAft>
              <a:buNone/>
            </a:pPr>
            <a:r>
              <a:rPr lang="cs">
                <a:solidFill>
                  <a:srgbClr val="FFFFFF"/>
                </a:solidFill>
                <a:latin typeface="Rubik"/>
                <a:ea typeface="Rubik"/>
                <a:cs typeface="Rubik"/>
                <a:sym typeface="Rubik"/>
              </a:rPr>
              <a:t>Impact Hub K10, Praha</a:t>
            </a:r>
            <a:endParaRPr>
              <a:solidFill>
                <a:srgbClr val="FFFFFF"/>
              </a:solidFill>
              <a:latin typeface="Rubik"/>
              <a:ea typeface="Rubik"/>
              <a:cs typeface="Rubik"/>
              <a:sym typeface="Rubik"/>
            </a:endParaRPr>
          </a:p>
          <a:p>
            <a:pPr marL="0" lvl="0" indent="0" algn="ctr" rtl="0">
              <a:lnSpc>
                <a:spcPct val="115000"/>
              </a:lnSpc>
              <a:spcBef>
                <a:spcPts val="0"/>
              </a:spcBef>
              <a:spcAft>
                <a:spcPts val="0"/>
              </a:spcAft>
              <a:buNone/>
            </a:pPr>
            <a:r>
              <a:rPr lang="cs" b="1">
                <a:solidFill>
                  <a:srgbClr val="FFFFFF"/>
                </a:solidFill>
                <a:latin typeface="Rubik"/>
                <a:ea typeface="Rubik"/>
                <a:cs typeface="Rubik"/>
                <a:sym typeface="Rubik"/>
              </a:rPr>
              <a:t>www.storyhunters.cz</a:t>
            </a:r>
            <a:endParaRPr b="1">
              <a:solidFill>
                <a:srgbClr val="FFFFFF"/>
              </a:solidFill>
              <a:latin typeface="Rubik"/>
              <a:ea typeface="Rubik"/>
              <a:cs typeface="Rubik"/>
              <a:sym typeface="Rubik"/>
            </a:endParaRPr>
          </a:p>
        </p:txBody>
      </p:sp>
      <p:sp>
        <p:nvSpPr>
          <p:cNvPr id="97" name="Google Shape;97;p17"/>
          <p:cNvSpPr txBox="1"/>
          <p:nvPr/>
        </p:nvSpPr>
        <p:spPr>
          <a:xfrm>
            <a:off x="6106899" y="4538825"/>
            <a:ext cx="2894700" cy="4155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cs" sz="1500">
                <a:solidFill>
                  <a:srgbClr val="FFFFFF"/>
                </a:solidFill>
                <a:latin typeface="Rubik"/>
                <a:ea typeface="Rubik"/>
                <a:cs typeface="Rubik"/>
                <a:sym typeface="Rubik"/>
              </a:rPr>
              <a:t>Zviditelňujeme vaše příběhy.</a:t>
            </a:r>
            <a:endParaRPr sz="1500">
              <a:solidFill>
                <a:srgbClr val="FFFFFF"/>
              </a:solidFill>
              <a:latin typeface="Rubik"/>
              <a:ea typeface="Rubik"/>
              <a:cs typeface="Rubik"/>
              <a:sym typeface="Rubik"/>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ontakt 2">
  <p:cSld name="CUSTOM_4_1_1_1_1_1">
    <p:spTree>
      <p:nvGrpSpPr>
        <p:cNvPr id="1" name="Shape 98"/>
        <p:cNvGrpSpPr/>
        <p:nvPr/>
      </p:nvGrpSpPr>
      <p:grpSpPr>
        <a:xfrm>
          <a:off x="0" y="0"/>
          <a:ext cx="0" cy="0"/>
          <a:chOff x="0" y="0"/>
          <a:chExt cx="0" cy="0"/>
        </a:xfrm>
      </p:grpSpPr>
      <p:pic>
        <p:nvPicPr>
          <p:cNvPr id="99" name="Google Shape;99;p1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0" name="Google Shape;100;p18"/>
          <p:cNvPicPr preferRelativeResize="0"/>
          <p:nvPr/>
        </p:nvPicPr>
        <p:blipFill>
          <a:blip r:embed="rId3">
            <a:alphaModFix/>
          </a:blip>
          <a:stretch>
            <a:fillRect/>
          </a:stretch>
        </p:blipFill>
        <p:spPr>
          <a:xfrm>
            <a:off x="0" y="0"/>
            <a:ext cx="1432350" cy="955661"/>
          </a:xfrm>
          <a:prstGeom prst="rect">
            <a:avLst/>
          </a:prstGeom>
          <a:noFill/>
          <a:ln>
            <a:noFill/>
          </a:ln>
        </p:spPr>
      </p:pic>
      <p:sp>
        <p:nvSpPr>
          <p:cNvPr id="101" name="Google Shape;101;p18"/>
          <p:cNvSpPr txBox="1"/>
          <p:nvPr/>
        </p:nvSpPr>
        <p:spPr>
          <a:xfrm>
            <a:off x="2466950" y="1323350"/>
            <a:ext cx="4210200" cy="523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cs" sz="2200">
                <a:solidFill>
                  <a:srgbClr val="FFFFFF"/>
                </a:solidFill>
                <a:latin typeface="Rubik SemiBold"/>
                <a:ea typeface="Rubik SemiBold"/>
                <a:cs typeface="Rubik SemiBold"/>
                <a:sym typeface="Rubik SemiBold"/>
              </a:rPr>
              <a:t>REFERENCE</a:t>
            </a:r>
            <a:endParaRPr sz="2200">
              <a:solidFill>
                <a:srgbClr val="FFFFFF"/>
              </a:solidFill>
              <a:latin typeface="Rubik"/>
              <a:ea typeface="Rubik"/>
              <a:cs typeface="Rubik"/>
              <a:sym typeface="Rubik"/>
            </a:endParaRPr>
          </a:p>
        </p:txBody>
      </p:sp>
      <p:sp>
        <p:nvSpPr>
          <p:cNvPr id="102" name="Google Shape;102;p18"/>
          <p:cNvSpPr txBox="1"/>
          <p:nvPr/>
        </p:nvSpPr>
        <p:spPr>
          <a:xfrm>
            <a:off x="3121600" y="2892850"/>
            <a:ext cx="2891100" cy="1111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cs">
                <a:solidFill>
                  <a:srgbClr val="FFFFFF"/>
                </a:solidFill>
                <a:latin typeface="Rubik"/>
                <a:ea typeface="Rubik"/>
                <a:cs typeface="Rubik"/>
                <a:sym typeface="Rubik"/>
              </a:rPr>
              <a:t>Storyhunters</a:t>
            </a:r>
            <a:endParaRPr>
              <a:solidFill>
                <a:srgbClr val="FFFFFF"/>
              </a:solidFill>
              <a:latin typeface="Rubik"/>
              <a:ea typeface="Rubik"/>
              <a:cs typeface="Rubik"/>
              <a:sym typeface="Rubik"/>
            </a:endParaRPr>
          </a:p>
          <a:p>
            <a:pPr marL="0" lvl="0" indent="0" algn="ctr" rtl="0">
              <a:lnSpc>
                <a:spcPct val="115000"/>
              </a:lnSpc>
              <a:spcBef>
                <a:spcPts val="0"/>
              </a:spcBef>
              <a:spcAft>
                <a:spcPts val="0"/>
              </a:spcAft>
              <a:buNone/>
            </a:pPr>
            <a:r>
              <a:rPr lang="cs">
                <a:solidFill>
                  <a:srgbClr val="FFFFFF"/>
                </a:solidFill>
                <a:latin typeface="Rubik"/>
                <a:ea typeface="Rubik"/>
                <a:cs typeface="Rubik"/>
                <a:sym typeface="Rubik"/>
              </a:rPr>
              <a:t>Impact Hub K10, Praha</a:t>
            </a:r>
            <a:endParaRPr>
              <a:solidFill>
                <a:srgbClr val="FFFFFF"/>
              </a:solidFill>
              <a:latin typeface="Rubik"/>
              <a:ea typeface="Rubik"/>
              <a:cs typeface="Rubik"/>
              <a:sym typeface="Rubik"/>
            </a:endParaRPr>
          </a:p>
          <a:p>
            <a:pPr marL="0" lvl="0" indent="0" algn="ctr" rtl="0">
              <a:lnSpc>
                <a:spcPct val="115000"/>
              </a:lnSpc>
              <a:spcBef>
                <a:spcPts val="0"/>
              </a:spcBef>
              <a:spcAft>
                <a:spcPts val="0"/>
              </a:spcAft>
              <a:buNone/>
            </a:pPr>
            <a:r>
              <a:rPr lang="cs" b="1">
                <a:solidFill>
                  <a:srgbClr val="FFFFFF"/>
                </a:solidFill>
                <a:latin typeface="Rubik"/>
                <a:ea typeface="Rubik"/>
                <a:cs typeface="Rubik"/>
                <a:sym typeface="Rubik"/>
              </a:rPr>
              <a:t>www.storyhunters.cz</a:t>
            </a:r>
            <a:endParaRPr b="1">
              <a:solidFill>
                <a:srgbClr val="FFFFFF"/>
              </a:solidFill>
              <a:latin typeface="Rubik"/>
              <a:ea typeface="Rubik"/>
              <a:cs typeface="Rubik"/>
              <a:sym typeface="Rubik"/>
            </a:endParaRPr>
          </a:p>
        </p:txBody>
      </p:sp>
      <p:sp>
        <p:nvSpPr>
          <p:cNvPr id="103" name="Google Shape;103;p18"/>
          <p:cNvSpPr txBox="1">
            <a:spLocks noGrp="1"/>
          </p:cNvSpPr>
          <p:nvPr>
            <p:ph type="title"/>
          </p:nvPr>
        </p:nvSpPr>
        <p:spPr>
          <a:xfrm>
            <a:off x="3121600" y="1890000"/>
            <a:ext cx="2891100" cy="1155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Font typeface="Rubik"/>
              <a:buNone/>
              <a:defRPr>
                <a:solidFill>
                  <a:srgbClr val="FFFFFF"/>
                </a:solidFill>
                <a:latin typeface="Rubik"/>
                <a:ea typeface="Rubik"/>
                <a:cs typeface="Rubik"/>
                <a:sym typeface="Rubik"/>
              </a:defRPr>
            </a:lvl1pPr>
            <a:lvl2pPr lvl="1" algn="ctr" rtl="0">
              <a:spcBef>
                <a:spcPts val="0"/>
              </a:spcBef>
              <a:spcAft>
                <a:spcPts val="0"/>
              </a:spcAft>
              <a:buClr>
                <a:srgbClr val="FFFFFF"/>
              </a:buClr>
              <a:buSzPts val="1400"/>
              <a:buFont typeface="Rubik"/>
              <a:buNone/>
              <a:defRPr>
                <a:solidFill>
                  <a:srgbClr val="FFFFFF"/>
                </a:solidFill>
                <a:latin typeface="Rubik"/>
                <a:ea typeface="Rubik"/>
                <a:cs typeface="Rubik"/>
                <a:sym typeface="Rubik"/>
              </a:defRPr>
            </a:lvl2pPr>
            <a:lvl3pPr lvl="2" algn="ctr" rtl="0">
              <a:spcBef>
                <a:spcPts val="0"/>
              </a:spcBef>
              <a:spcAft>
                <a:spcPts val="0"/>
              </a:spcAft>
              <a:buClr>
                <a:srgbClr val="FFFFFF"/>
              </a:buClr>
              <a:buSzPts val="1400"/>
              <a:buFont typeface="Rubik"/>
              <a:buNone/>
              <a:defRPr>
                <a:solidFill>
                  <a:srgbClr val="FFFFFF"/>
                </a:solidFill>
                <a:latin typeface="Rubik"/>
                <a:ea typeface="Rubik"/>
                <a:cs typeface="Rubik"/>
                <a:sym typeface="Rubik"/>
              </a:defRPr>
            </a:lvl3pPr>
            <a:lvl4pPr lvl="3" algn="ctr" rtl="0">
              <a:spcBef>
                <a:spcPts val="0"/>
              </a:spcBef>
              <a:spcAft>
                <a:spcPts val="0"/>
              </a:spcAft>
              <a:buClr>
                <a:srgbClr val="FFFFFF"/>
              </a:buClr>
              <a:buSzPts val="1400"/>
              <a:buFont typeface="Rubik"/>
              <a:buNone/>
              <a:defRPr>
                <a:solidFill>
                  <a:srgbClr val="FFFFFF"/>
                </a:solidFill>
                <a:latin typeface="Rubik"/>
                <a:ea typeface="Rubik"/>
                <a:cs typeface="Rubik"/>
                <a:sym typeface="Rubik"/>
              </a:defRPr>
            </a:lvl4pPr>
            <a:lvl5pPr lvl="4" algn="ctr" rtl="0">
              <a:spcBef>
                <a:spcPts val="0"/>
              </a:spcBef>
              <a:spcAft>
                <a:spcPts val="0"/>
              </a:spcAft>
              <a:buClr>
                <a:srgbClr val="FFFFFF"/>
              </a:buClr>
              <a:buSzPts val="1400"/>
              <a:buFont typeface="Rubik"/>
              <a:buNone/>
              <a:defRPr>
                <a:solidFill>
                  <a:srgbClr val="FFFFFF"/>
                </a:solidFill>
                <a:latin typeface="Rubik"/>
                <a:ea typeface="Rubik"/>
                <a:cs typeface="Rubik"/>
                <a:sym typeface="Rubik"/>
              </a:defRPr>
            </a:lvl5pPr>
            <a:lvl6pPr lvl="5" algn="ctr" rtl="0">
              <a:spcBef>
                <a:spcPts val="0"/>
              </a:spcBef>
              <a:spcAft>
                <a:spcPts val="0"/>
              </a:spcAft>
              <a:buClr>
                <a:srgbClr val="FFFFFF"/>
              </a:buClr>
              <a:buSzPts val="1400"/>
              <a:buFont typeface="Rubik"/>
              <a:buNone/>
              <a:defRPr>
                <a:solidFill>
                  <a:srgbClr val="FFFFFF"/>
                </a:solidFill>
                <a:latin typeface="Rubik"/>
                <a:ea typeface="Rubik"/>
                <a:cs typeface="Rubik"/>
                <a:sym typeface="Rubik"/>
              </a:defRPr>
            </a:lvl6pPr>
            <a:lvl7pPr lvl="6" algn="ctr" rtl="0">
              <a:spcBef>
                <a:spcPts val="0"/>
              </a:spcBef>
              <a:spcAft>
                <a:spcPts val="0"/>
              </a:spcAft>
              <a:buClr>
                <a:srgbClr val="FFFFFF"/>
              </a:buClr>
              <a:buSzPts val="1400"/>
              <a:buFont typeface="Rubik"/>
              <a:buNone/>
              <a:defRPr>
                <a:solidFill>
                  <a:srgbClr val="FFFFFF"/>
                </a:solidFill>
                <a:latin typeface="Rubik"/>
                <a:ea typeface="Rubik"/>
                <a:cs typeface="Rubik"/>
                <a:sym typeface="Rubik"/>
              </a:defRPr>
            </a:lvl7pPr>
            <a:lvl8pPr lvl="7" algn="ctr" rtl="0">
              <a:spcBef>
                <a:spcPts val="0"/>
              </a:spcBef>
              <a:spcAft>
                <a:spcPts val="0"/>
              </a:spcAft>
              <a:buClr>
                <a:srgbClr val="FFFFFF"/>
              </a:buClr>
              <a:buSzPts val="1400"/>
              <a:buFont typeface="Rubik"/>
              <a:buNone/>
              <a:defRPr>
                <a:solidFill>
                  <a:srgbClr val="FFFFFF"/>
                </a:solidFill>
                <a:latin typeface="Rubik"/>
                <a:ea typeface="Rubik"/>
                <a:cs typeface="Rubik"/>
                <a:sym typeface="Rubik"/>
              </a:defRPr>
            </a:lvl8pPr>
            <a:lvl9pPr lvl="8" algn="ctr" rtl="0">
              <a:spcBef>
                <a:spcPts val="0"/>
              </a:spcBef>
              <a:spcAft>
                <a:spcPts val="0"/>
              </a:spcAft>
              <a:buClr>
                <a:srgbClr val="FFFFFF"/>
              </a:buClr>
              <a:buSzPts val="1400"/>
              <a:buFont typeface="Rubik"/>
              <a:buNone/>
              <a:defRPr>
                <a:solidFill>
                  <a:srgbClr val="FFFFFF"/>
                </a:solidFill>
                <a:latin typeface="Rubik"/>
                <a:ea typeface="Rubik"/>
                <a:cs typeface="Rubik"/>
                <a:sym typeface="Rubik"/>
              </a:defRPr>
            </a:lvl9pPr>
          </a:lstStyle>
          <a:p>
            <a:endParaRPr/>
          </a:p>
        </p:txBody>
      </p:sp>
      <p:sp>
        <p:nvSpPr>
          <p:cNvPr id="104" name="Google Shape;104;p18"/>
          <p:cNvSpPr txBox="1"/>
          <p:nvPr/>
        </p:nvSpPr>
        <p:spPr>
          <a:xfrm>
            <a:off x="6106899" y="4538825"/>
            <a:ext cx="2894700" cy="4155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cs" sz="1500">
                <a:solidFill>
                  <a:srgbClr val="FFFFFF"/>
                </a:solidFill>
                <a:latin typeface="Rubik"/>
                <a:ea typeface="Rubik"/>
                <a:cs typeface="Rubik"/>
                <a:sym typeface="Rubik"/>
              </a:rPr>
              <a:t>Zviditelňujeme vaše příběhy.</a:t>
            </a:r>
            <a:endParaRPr sz="1500">
              <a:solidFill>
                <a:srgbClr val="FFFFFF"/>
              </a:solidFill>
              <a:latin typeface="Rubik"/>
              <a:ea typeface="Rubik"/>
              <a:cs typeface="Rubik"/>
              <a:sym typeface="Rubik"/>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úvodní strana 2">
  <p:cSld name="CUSTOM_3">
    <p:bg>
      <p:bgPr>
        <a:solidFill>
          <a:srgbClr val="FFFFFF"/>
        </a:solid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7" name="Google Shape;17;p3"/>
          <p:cNvPicPr preferRelativeResize="0"/>
          <p:nvPr/>
        </p:nvPicPr>
        <p:blipFill>
          <a:blip r:embed="rId3">
            <a:alphaModFix/>
          </a:blip>
          <a:stretch>
            <a:fillRect/>
          </a:stretch>
        </p:blipFill>
        <p:spPr>
          <a:xfrm>
            <a:off x="2813450" y="1597850"/>
            <a:ext cx="3530198" cy="19857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úvodní strana 3">
  <p:cSld name="CUSTOM_3_1">
    <p:bg>
      <p:bgPr>
        <a:solidFill>
          <a:srgbClr val="FFFFFF"/>
        </a:solidFill>
        <a:effectLst/>
      </p:bgPr>
    </p:bg>
    <p:spTree>
      <p:nvGrpSpPr>
        <p:cNvPr id="1" name="Shape 18"/>
        <p:cNvGrpSpPr/>
        <p:nvPr/>
      </p:nvGrpSpPr>
      <p:grpSpPr>
        <a:xfrm>
          <a:off x="0" y="0"/>
          <a:ext cx="0" cy="0"/>
          <a:chOff x="0" y="0"/>
          <a:chExt cx="0" cy="0"/>
        </a:xfrm>
      </p:grpSpPr>
      <p:pic>
        <p:nvPicPr>
          <p:cNvPr id="19" name="Google Shape;19;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20" name="Google Shape;20;p4"/>
          <p:cNvSpPr txBox="1">
            <a:spLocks noGrp="1"/>
          </p:cNvSpPr>
          <p:nvPr>
            <p:ph type="title"/>
          </p:nvPr>
        </p:nvSpPr>
        <p:spPr>
          <a:xfrm>
            <a:off x="2114550" y="1710000"/>
            <a:ext cx="4914900" cy="923100"/>
          </a:xfrm>
          <a:prstGeom prst="rect">
            <a:avLst/>
          </a:prstGeom>
          <a:noFill/>
          <a:ln>
            <a:noFill/>
          </a:ln>
        </p:spPr>
        <p:txBody>
          <a:bodyPr spcFirstLastPara="1" wrap="square" lIns="91425" tIns="91425" rIns="91425" bIns="91425" anchor="t" anchorCtr="0">
            <a:spAutoFit/>
          </a:bodyPr>
          <a:lstStyle>
            <a:lvl1pPr lvl="0" algn="ctr" rtl="0">
              <a:spcBef>
                <a:spcPts val="0"/>
              </a:spcBef>
              <a:spcAft>
                <a:spcPts val="0"/>
              </a:spcAft>
              <a:buClr>
                <a:srgbClr val="FFFFFF"/>
              </a:buClr>
              <a:buSzPts val="2200"/>
              <a:buFont typeface="Rubik SemiBold"/>
              <a:buNone/>
              <a:defRPr sz="2200" b="0">
                <a:solidFill>
                  <a:srgbClr val="FFFFFF"/>
                </a:solidFill>
                <a:latin typeface="Rubik SemiBold"/>
                <a:ea typeface="Rubik SemiBold"/>
                <a:cs typeface="Rubik SemiBold"/>
                <a:sym typeface="Rubik SemiBold"/>
              </a:defRPr>
            </a:lvl1pPr>
            <a:lvl2pPr lvl="1" algn="ctr" rtl="0">
              <a:spcBef>
                <a:spcPts val="0"/>
              </a:spcBef>
              <a:spcAft>
                <a:spcPts val="0"/>
              </a:spcAft>
              <a:buClr>
                <a:srgbClr val="FFFFFF"/>
              </a:buClr>
              <a:buSzPts val="2200"/>
              <a:buNone/>
              <a:defRPr sz="2200">
                <a:solidFill>
                  <a:srgbClr val="FFFFFF"/>
                </a:solidFill>
                <a:latin typeface="Lato"/>
                <a:ea typeface="Lato"/>
                <a:cs typeface="Lato"/>
                <a:sym typeface="Lato"/>
              </a:defRPr>
            </a:lvl2pPr>
            <a:lvl3pPr lvl="2" algn="ctr" rtl="0">
              <a:spcBef>
                <a:spcPts val="0"/>
              </a:spcBef>
              <a:spcAft>
                <a:spcPts val="0"/>
              </a:spcAft>
              <a:buClr>
                <a:srgbClr val="FFFFFF"/>
              </a:buClr>
              <a:buSzPts val="2200"/>
              <a:buNone/>
              <a:defRPr sz="2200">
                <a:solidFill>
                  <a:srgbClr val="FFFFFF"/>
                </a:solidFill>
                <a:latin typeface="Lato"/>
                <a:ea typeface="Lato"/>
                <a:cs typeface="Lato"/>
                <a:sym typeface="Lato"/>
              </a:defRPr>
            </a:lvl3pPr>
            <a:lvl4pPr lvl="3" algn="ctr" rtl="0">
              <a:spcBef>
                <a:spcPts val="0"/>
              </a:spcBef>
              <a:spcAft>
                <a:spcPts val="0"/>
              </a:spcAft>
              <a:buClr>
                <a:srgbClr val="FFFFFF"/>
              </a:buClr>
              <a:buSzPts val="2200"/>
              <a:buNone/>
              <a:defRPr sz="2200">
                <a:solidFill>
                  <a:srgbClr val="FFFFFF"/>
                </a:solidFill>
                <a:latin typeface="Lato"/>
                <a:ea typeface="Lato"/>
                <a:cs typeface="Lato"/>
                <a:sym typeface="Lato"/>
              </a:defRPr>
            </a:lvl4pPr>
            <a:lvl5pPr lvl="4" algn="ctr" rtl="0">
              <a:spcBef>
                <a:spcPts val="0"/>
              </a:spcBef>
              <a:spcAft>
                <a:spcPts val="0"/>
              </a:spcAft>
              <a:buClr>
                <a:srgbClr val="FFFFFF"/>
              </a:buClr>
              <a:buSzPts val="2200"/>
              <a:buNone/>
              <a:defRPr sz="2200">
                <a:solidFill>
                  <a:srgbClr val="FFFFFF"/>
                </a:solidFill>
                <a:latin typeface="Lato"/>
                <a:ea typeface="Lato"/>
                <a:cs typeface="Lato"/>
                <a:sym typeface="Lato"/>
              </a:defRPr>
            </a:lvl5pPr>
            <a:lvl6pPr lvl="5" algn="ctr" rtl="0">
              <a:spcBef>
                <a:spcPts val="0"/>
              </a:spcBef>
              <a:spcAft>
                <a:spcPts val="0"/>
              </a:spcAft>
              <a:buClr>
                <a:srgbClr val="FFFFFF"/>
              </a:buClr>
              <a:buSzPts val="2200"/>
              <a:buNone/>
              <a:defRPr sz="2200">
                <a:solidFill>
                  <a:srgbClr val="FFFFFF"/>
                </a:solidFill>
                <a:latin typeface="Lato"/>
                <a:ea typeface="Lato"/>
                <a:cs typeface="Lato"/>
                <a:sym typeface="Lato"/>
              </a:defRPr>
            </a:lvl6pPr>
            <a:lvl7pPr lvl="6" algn="ctr" rtl="0">
              <a:spcBef>
                <a:spcPts val="0"/>
              </a:spcBef>
              <a:spcAft>
                <a:spcPts val="0"/>
              </a:spcAft>
              <a:buClr>
                <a:srgbClr val="FFFFFF"/>
              </a:buClr>
              <a:buSzPts val="2200"/>
              <a:buNone/>
              <a:defRPr sz="2200">
                <a:solidFill>
                  <a:srgbClr val="FFFFFF"/>
                </a:solidFill>
                <a:latin typeface="Lato"/>
                <a:ea typeface="Lato"/>
                <a:cs typeface="Lato"/>
                <a:sym typeface="Lato"/>
              </a:defRPr>
            </a:lvl7pPr>
            <a:lvl8pPr lvl="7" algn="ctr" rtl="0">
              <a:spcBef>
                <a:spcPts val="0"/>
              </a:spcBef>
              <a:spcAft>
                <a:spcPts val="0"/>
              </a:spcAft>
              <a:buClr>
                <a:srgbClr val="FFFFFF"/>
              </a:buClr>
              <a:buSzPts val="2200"/>
              <a:buNone/>
              <a:defRPr sz="2200">
                <a:solidFill>
                  <a:srgbClr val="FFFFFF"/>
                </a:solidFill>
                <a:latin typeface="Lato"/>
                <a:ea typeface="Lato"/>
                <a:cs typeface="Lato"/>
                <a:sym typeface="Lato"/>
              </a:defRPr>
            </a:lvl8pPr>
            <a:lvl9pPr lvl="8" algn="ctr" rtl="0">
              <a:spcBef>
                <a:spcPts val="0"/>
              </a:spcBef>
              <a:spcAft>
                <a:spcPts val="0"/>
              </a:spcAft>
              <a:buClr>
                <a:srgbClr val="FFFFFF"/>
              </a:buClr>
              <a:buSzPts val="2200"/>
              <a:buNone/>
              <a:defRPr sz="2200">
                <a:solidFill>
                  <a:srgbClr val="FFFFFF"/>
                </a:solidFill>
                <a:latin typeface="Lato"/>
                <a:ea typeface="Lato"/>
                <a:cs typeface="Lato"/>
                <a:sym typeface="Lato"/>
              </a:defRPr>
            </a:lvl9pPr>
          </a:lstStyle>
          <a:p>
            <a:endParaRPr/>
          </a:p>
        </p:txBody>
      </p:sp>
      <p:sp>
        <p:nvSpPr>
          <p:cNvPr id="21" name="Google Shape;21;p4"/>
          <p:cNvSpPr txBox="1">
            <a:spLocks noGrp="1"/>
          </p:cNvSpPr>
          <p:nvPr>
            <p:ph type="title" idx="2"/>
          </p:nvPr>
        </p:nvSpPr>
        <p:spPr>
          <a:xfrm>
            <a:off x="2114550" y="2677350"/>
            <a:ext cx="4914900" cy="923100"/>
          </a:xfrm>
          <a:prstGeom prst="rect">
            <a:avLst/>
          </a:prstGeom>
        </p:spPr>
        <p:txBody>
          <a:bodyPr spcFirstLastPara="1" wrap="square" lIns="91425" tIns="91425" rIns="91425" bIns="91425" anchor="t" anchorCtr="0">
            <a:spAutoFit/>
          </a:bodyPr>
          <a:lstStyle>
            <a:lvl1pPr lvl="0" algn="ctr" rtl="0">
              <a:spcBef>
                <a:spcPts val="0"/>
              </a:spcBef>
              <a:spcAft>
                <a:spcPts val="0"/>
              </a:spcAft>
              <a:buClr>
                <a:srgbClr val="FFFFFF"/>
              </a:buClr>
              <a:buSzPts val="1800"/>
              <a:buFont typeface="Rubik"/>
              <a:buNone/>
              <a:defRPr sz="1800">
                <a:solidFill>
                  <a:srgbClr val="FFFFFF"/>
                </a:solidFill>
                <a:latin typeface="Rubik"/>
                <a:ea typeface="Rubik"/>
                <a:cs typeface="Rubik"/>
                <a:sym typeface="Rubik"/>
              </a:defRPr>
            </a:lvl1pPr>
            <a:lvl2pPr lvl="1" algn="ctr" rtl="0">
              <a:spcBef>
                <a:spcPts val="0"/>
              </a:spcBef>
              <a:spcAft>
                <a:spcPts val="0"/>
              </a:spcAft>
              <a:buClr>
                <a:srgbClr val="FFFFFF"/>
              </a:buClr>
              <a:buSzPts val="1800"/>
              <a:buFont typeface="Rubik"/>
              <a:buNone/>
              <a:defRPr sz="1800">
                <a:solidFill>
                  <a:srgbClr val="FFFFFF"/>
                </a:solidFill>
                <a:latin typeface="Rubik"/>
                <a:ea typeface="Rubik"/>
                <a:cs typeface="Rubik"/>
                <a:sym typeface="Rubik"/>
              </a:defRPr>
            </a:lvl2pPr>
            <a:lvl3pPr lvl="2" algn="ctr" rtl="0">
              <a:spcBef>
                <a:spcPts val="0"/>
              </a:spcBef>
              <a:spcAft>
                <a:spcPts val="0"/>
              </a:spcAft>
              <a:buClr>
                <a:srgbClr val="FFFFFF"/>
              </a:buClr>
              <a:buSzPts val="1800"/>
              <a:buFont typeface="Rubik"/>
              <a:buNone/>
              <a:defRPr sz="1800">
                <a:solidFill>
                  <a:srgbClr val="FFFFFF"/>
                </a:solidFill>
                <a:latin typeface="Rubik"/>
                <a:ea typeface="Rubik"/>
                <a:cs typeface="Rubik"/>
                <a:sym typeface="Rubik"/>
              </a:defRPr>
            </a:lvl3pPr>
            <a:lvl4pPr lvl="3" algn="ctr" rtl="0">
              <a:spcBef>
                <a:spcPts val="0"/>
              </a:spcBef>
              <a:spcAft>
                <a:spcPts val="0"/>
              </a:spcAft>
              <a:buClr>
                <a:srgbClr val="FFFFFF"/>
              </a:buClr>
              <a:buSzPts val="1800"/>
              <a:buFont typeface="Rubik"/>
              <a:buNone/>
              <a:defRPr sz="1800">
                <a:solidFill>
                  <a:srgbClr val="FFFFFF"/>
                </a:solidFill>
                <a:latin typeface="Rubik"/>
                <a:ea typeface="Rubik"/>
                <a:cs typeface="Rubik"/>
                <a:sym typeface="Rubik"/>
              </a:defRPr>
            </a:lvl4pPr>
            <a:lvl5pPr lvl="4" algn="ctr" rtl="0">
              <a:spcBef>
                <a:spcPts val="0"/>
              </a:spcBef>
              <a:spcAft>
                <a:spcPts val="0"/>
              </a:spcAft>
              <a:buClr>
                <a:srgbClr val="FFFFFF"/>
              </a:buClr>
              <a:buSzPts val="1800"/>
              <a:buFont typeface="Rubik"/>
              <a:buNone/>
              <a:defRPr sz="1800">
                <a:solidFill>
                  <a:srgbClr val="FFFFFF"/>
                </a:solidFill>
                <a:latin typeface="Rubik"/>
                <a:ea typeface="Rubik"/>
                <a:cs typeface="Rubik"/>
                <a:sym typeface="Rubik"/>
              </a:defRPr>
            </a:lvl5pPr>
            <a:lvl6pPr lvl="5" algn="ctr" rtl="0">
              <a:spcBef>
                <a:spcPts val="0"/>
              </a:spcBef>
              <a:spcAft>
                <a:spcPts val="0"/>
              </a:spcAft>
              <a:buClr>
                <a:srgbClr val="FFFFFF"/>
              </a:buClr>
              <a:buSzPts val="1800"/>
              <a:buFont typeface="Rubik"/>
              <a:buNone/>
              <a:defRPr sz="1800">
                <a:solidFill>
                  <a:srgbClr val="FFFFFF"/>
                </a:solidFill>
                <a:latin typeface="Rubik"/>
                <a:ea typeface="Rubik"/>
                <a:cs typeface="Rubik"/>
                <a:sym typeface="Rubik"/>
              </a:defRPr>
            </a:lvl6pPr>
            <a:lvl7pPr lvl="6" algn="ctr" rtl="0">
              <a:spcBef>
                <a:spcPts val="0"/>
              </a:spcBef>
              <a:spcAft>
                <a:spcPts val="0"/>
              </a:spcAft>
              <a:buClr>
                <a:srgbClr val="FFFFFF"/>
              </a:buClr>
              <a:buSzPts val="1800"/>
              <a:buFont typeface="Rubik"/>
              <a:buNone/>
              <a:defRPr sz="1800">
                <a:solidFill>
                  <a:srgbClr val="FFFFFF"/>
                </a:solidFill>
                <a:latin typeface="Rubik"/>
                <a:ea typeface="Rubik"/>
                <a:cs typeface="Rubik"/>
                <a:sym typeface="Rubik"/>
              </a:defRPr>
            </a:lvl7pPr>
            <a:lvl8pPr lvl="7" algn="ctr" rtl="0">
              <a:spcBef>
                <a:spcPts val="0"/>
              </a:spcBef>
              <a:spcAft>
                <a:spcPts val="0"/>
              </a:spcAft>
              <a:buClr>
                <a:srgbClr val="FFFFFF"/>
              </a:buClr>
              <a:buSzPts val="1800"/>
              <a:buFont typeface="Rubik"/>
              <a:buNone/>
              <a:defRPr sz="1800">
                <a:solidFill>
                  <a:srgbClr val="FFFFFF"/>
                </a:solidFill>
                <a:latin typeface="Rubik"/>
                <a:ea typeface="Rubik"/>
                <a:cs typeface="Rubik"/>
                <a:sym typeface="Rubik"/>
              </a:defRPr>
            </a:lvl8pPr>
            <a:lvl9pPr lvl="8" algn="ctr" rtl="0">
              <a:spcBef>
                <a:spcPts val="0"/>
              </a:spcBef>
              <a:spcAft>
                <a:spcPts val="0"/>
              </a:spcAft>
              <a:buClr>
                <a:srgbClr val="FFFFFF"/>
              </a:buClr>
              <a:buSzPts val="1800"/>
              <a:buFont typeface="Rubik"/>
              <a:buNone/>
              <a:defRPr sz="1800">
                <a:solidFill>
                  <a:srgbClr val="FFFFFF"/>
                </a:solidFill>
                <a:latin typeface="Rubik"/>
                <a:ea typeface="Rubik"/>
                <a:cs typeface="Rubik"/>
                <a:sym typeface="Rubik"/>
              </a:defRPr>
            </a:lvl9pPr>
          </a:lstStyle>
          <a:p>
            <a:endParaRPr/>
          </a:p>
        </p:txBody>
      </p:sp>
      <p:sp>
        <p:nvSpPr>
          <p:cNvPr id="22" name="Google Shape;22;p4"/>
          <p:cNvSpPr txBox="1"/>
          <p:nvPr/>
        </p:nvSpPr>
        <p:spPr>
          <a:xfrm>
            <a:off x="6106899" y="4538825"/>
            <a:ext cx="2894700" cy="4155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cs" sz="1500">
                <a:solidFill>
                  <a:srgbClr val="FFFFFF"/>
                </a:solidFill>
                <a:latin typeface="Rubik"/>
                <a:ea typeface="Rubik"/>
                <a:cs typeface="Rubik"/>
                <a:sym typeface="Rubik"/>
              </a:rPr>
              <a:t>Zviditelňujeme vaše příběhy.</a:t>
            </a:r>
            <a:endParaRPr sz="1500">
              <a:solidFill>
                <a:srgbClr val="FFFFFF"/>
              </a:solidFill>
              <a:latin typeface="Rubik"/>
              <a:ea typeface="Rubik"/>
              <a:cs typeface="Rubik"/>
              <a:sym typeface="Rubik"/>
            </a:endParaRPr>
          </a:p>
        </p:txBody>
      </p:sp>
      <p:pic>
        <p:nvPicPr>
          <p:cNvPr id="23" name="Google Shape;23;p4"/>
          <p:cNvPicPr preferRelativeResize="0"/>
          <p:nvPr/>
        </p:nvPicPr>
        <p:blipFill>
          <a:blip r:embed="rId3">
            <a:alphaModFix/>
          </a:blip>
          <a:stretch>
            <a:fillRect/>
          </a:stretch>
        </p:blipFill>
        <p:spPr>
          <a:xfrm>
            <a:off x="0" y="0"/>
            <a:ext cx="1432350" cy="95566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nímek 1 – o nás" type="title">
  <p:cSld name="TITLE">
    <p:bg>
      <p:bgPr>
        <a:solidFill>
          <a:srgbClr val="FDDFD6"/>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sldNum" idx="12"/>
          </p:nvPr>
        </p:nvSpPr>
        <p:spPr>
          <a:xfrm>
            <a:off x="8404575" y="4557325"/>
            <a:ext cx="587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pic>
        <p:nvPicPr>
          <p:cNvPr id="26" name="Google Shape;26;p5"/>
          <p:cNvPicPr preferRelativeResize="0"/>
          <p:nvPr/>
        </p:nvPicPr>
        <p:blipFill>
          <a:blip r:embed="rId2">
            <a:alphaModFix/>
          </a:blip>
          <a:stretch>
            <a:fillRect/>
          </a:stretch>
        </p:blipFill>
        <p:spPr>
          <a:xfrm>
            <a:off x="1366075" y="1378000"/>
            <a:ext cx="2758250" cy="2758250"/>
          </a:xfrm>
          <a:prstGeom prst="rect">
            <a:avLst/>
          </a:prstGeom>
          <a:noFill/>
          <a:ln>
            <a:noFill/>
          </a:ln>
        </p:spPr>
      </p:pic>
      <p:sp>
        <p:nvSpPr>
          <p:cNvPr id="27" name="Google Shape;27;p5"/>
          <p:cNvSpPr txBox="1"/>
          <p:nvPr/>
        </p:nvSpPr>
        <p:spPr>
          <a:xfrm>
            <a:off x="5067475" y="1466850"/>
            <a:ext cx="2866800" cy="2986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cs" sz="1300">
                <a:solidFill>
                  <a:srgbClr val="004C66"/>
                </a:solidFill>
                <a:latin typeface="Rubik"/>
                <a:ea typeface="Rubik"/>
                <a:cs typeface="Rubik"/>
                <a:sym typeface="Rubik"/>
              </a:rPr>
              <a:t>Nejsme klasická agentura.</a:t>
            </a:r>
            <a:endParaRPr sz="1300">
              <a:solidFill>
                <a:srgbClr val="004C66"/>
              </a:solidFill>
              <a:latin typeface="Rubik"/>
              <a:ea typeface="Rubik"/>
              <a:cs typeface="Rubik"/>
              <a:sym typeface="Rubik"/>
            </a:endParaRPr>
          </a:p>
          <a:p>
            <a:pPr marL="0" lvl="0" indent="0" algn="ctr" rtl="0">
              <a:lnSpc>
                <a:spcPct val="100000"/>
              </a:lnSpc>
              <a:spcBef>
                <a:spcPts val="0"/>
              </a:spcBef>
              <a:spcAft>
                <a:spcPts val="0"/>
              </a:spcAft>
              <a:buNone/>
            </a:pPr>
            <a:r>
              <a:rPr lang="cs" sz="1300">
                <a:solidFill>
                  <a:srgbClr val="004C66"/>
                </a:solidFill>
                <a:latin typeface="Rubik"/>
                <a:ea typeface="Rubik"/>
                <a:cs typeface="Rubik"/>
                <a:sym typeface="Rubik"/>
              </a:rPr>
              <a:t>Jsme tak trochu punkáči. Na nezisk a jeho fungování jsme zvyklí a jen tak nás něco nerozhodí. Umíme komunikovat projekty se sociálním dopadem i nízkým rozpočtem. Přemosťujeme bariéry ve společnosti skrze příběhy. Díky zkušenosti s partnery z různých odvětví se rádi staneme i vaším tlumočníkem a zprostředkujeme komunikaci s dodavateli. </a:t>
            </a:r>
            <a:endParaRPr sz="1300">
              <a:solidFill>
                <a:srgbClr val="004C66"/>
              </a:solidFill>
              <a:latin typeface="Rubik"/>
              <a:ea typeface="Rubik"/>
              <a:cs typeface="Rubik"/>
              <a:sym typeface="Rubik"/>
            </a:endParaRPr>
          </a:p>
          <a:p>
            <a:pPr marL="0" lvl="0" indent="0" algn="l" rtl="0">
              <a:lnSpc>
                <a:spcPct val="100000"/>
              </a:lnSpc>
              <a:spcBef>
                <a:spcPts val="0"/>
              </a:spcBef>
              <a:spcAft>
                <a:spcPts val="0"/>
              </a:spcAft>
              <a:buNone/>
            </a:pPr>
            <a:endParaRPr sz="1300"/>
          </a:p>
          <a:p>
            <a:pPr marL="0" lvl="0" indent="0" algn="l" rtl="0">
              <a:lnSpc>
                <a:spcPct val="100000"/>
              </a:lnSpc>
              <a:spcBef>
                <a:spcPts val="0"/>
              </a:spcBef>
              <a:spcAft>
                <a:spcPts val="0"/>
              </a:spcAft>
              <a:buNone/>
            </a:pPr>
            <a:endParaRPr sz="1300">
              <a:latin typeface="Rubik"/>
              <a:ea typeface="Rubik"/>
              <a:cs typeface="Rubik"/>
              <a:sym typeface="Rubik"/>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nímek 2 – tým">
  <p:cSld name="TITLE_1">
    <p:bg>
      <p:bgPr>
        <a:solidFill>
          <a:srgbClr val="FDDFD6"/>
        </a:solidFill>
        <a:effectLst/>
      </p:bgPr>
    </p:bg>
    <p:spTree>
      <p:nvGrpSpPr>
        <p:cNvPr id="1" name="Shape 28"/>
        <p:cNvGrpSpPr/>
        <p:nvPr/>
      </p:nvGrpSpPr>
      <p:grpSpPr>
        <a:xfrm>
          <a:off x="0" y="0"/>
          <a:ext cx="0" cy="0"/>
          <a:chOff x="0" y="0"/>
          <a:chExt cx="0" cy="0"/>
        </a:xfrm>
      </p:grpSpPr>
      <p:sp>
        <p:nvSpPr>
          <p:cNvPr id="29" name="Google Shape;29;p6"/>
          <p:cNvSpPr txBox="1">
            <a:spLocks noGrp="1"/>
          </p:cNvSpPr>
          <p:nvPr>
            <p:ph type="sldNum" idx="12"/>
          </p:nvPr>
        </p:nvSpPr>
        <p:spPr>
          <a:xfrm>
            <a:off x="8404575" y="4557325"/>
            <a:ext cx="587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
        <p:nvSpPr>
          <p:cNvPr id="30" name="Google Shape;30;p6"/>
          <p:cNvSpPr txBox="1"/>
          <p:nvPr/>
        </p:nvSpPr>
        <p:spPr>
          <a:xfrm>
            <a:off x="813475" y="3602925"/>
            <a:ext cx="1381800" cy="533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cs" sz="1100">
                <a:solidFill>
                  <a:srgbClr val="004C66"/>
                </a:solidFill>
                <a:latin typeface="Rubik SemiBold"/>
                <a:ea typeface="Rubik SemiBold"/>
                <a:cs typeface="Rubik SemiBold"/>
                <a:sym typeface="Rubik SemiBold"/>
              </a:rPr>
              <a:t>Lucie Nemešová</a:t>
            </a:r>
            <a:endParaRPr sz="1100">
              <a:solidFill>
                <a:srgbClr val="004C66"/>
              </a:solidFill>
              <a:latin typeface="Rubik SemiBold"/>
              <a:ea typeface="Rubik SemiBold"/>
              <a:cs typeface="Rubik SemiBold"/>
              <a:sym typeface="Rubik SemiBold"/>
            </a:endParaRPr>
          </a:p>
          <a:p>
            <a:pPr marL="0" lvl="0" indent="0" algn="ctr" rtl="0">
              <a:lnSpc>
                <a:spcPct val="115000"/>
              </a:lnSpc>
              <a:spcBef>
                <a:spcPts val="0"/>
              </a:spcBef>
              <a:spcAft>
                <a:spcPts val="0"/>
              </a:spcAft>
              <a:buNone/>
            </a:pPr>
            <a:r>
              <a:rPr lang="cs" sz="1000">
                <a:solidFill>
                  <a:srgbClr val="004C66"/>
                </a:solidFill>
              </a:rPr>
              <a:t>Head of Storyhunters</a:t>
            </a:r>
            <a:endParaRPr sz="1000">
              <a:solidFill>
                <a:srgbClr val="004C66"/>
              </a:solidFill>
              <a:latin typeface="Rubik"/>
              <a:ea typeface="Rubik"/>
              <a:cs typeface="Rubik"/>
              <a:sym typeface="Rubik"/>
            </a:endParaRPr>
          </a:p>
        </p:txBody>
      </p:sp>
      <p:sp>
        <p:nvSpPr>
          <p:cNvPr id="31" name="Google Shape;31;p6"/>
          <p:cNvSpPr txBox="1"/>
          <p:nvPr/>
        </p:nvSpPr>
        <p:spPr>
          <a:xfrm>
            <a:off x="2240325" y="3602925"/>
            <a:ext cx="1590600" cy="533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cs" sz="1100">
                <a:solidFill>
                  <a:srgbClr val="004C66"/>
                </a:solidFill>
                <a:latin typeface="Rubik SemiBold"/>
                <a:ea typeface="Rubik SemiBold"/>
                <a:cs typeface="Rubik SemiBold"/>
                <a:sym typeface="Rubik SemiBold"/>
              </a:rPr>
              <a:t>Barbora Doležalová</a:t>
            </a:r>
            <a:endParaRPr sz="1100">
              <a:solidFill>
                <a:srgbClr val="004C66"/>
              </a:solidFill>
              <a:latin typeface="Rubik SemiBold"/>
              <a:ea typeface="Rubik SemiBold"/>
              <a:cs typeface="Rubik SemiBold"/>
              <a:sym typeface="Rubik SemiBold"/>
            </a:endParaRPr>
          </a:p>
          <a:p>
            <a:pPr marL="0" lvl="0" indent="0" algn="ctr" rtl="0">
              <a:lnSpc>
                <a:spcPct val="115000"/>
              </a:lnSpc>
              <a:spcBef>
                <a:spcPts val="0"/>
              </a:spcBef>
              <a:spcAft>
                <a:spcPts val="0"/>
              </a:spcAft>
              <a:buNone/>
            </a:pPr>
            <a:r>
              <a:rPr lang="cs" sz="1000">
                <a:solidFill>
                  <a:srgbClr val="004C66"/>
                </a:solidFill>
              </a:rPr>
              <a:t>Senior PR Consultant</a:t>
            </a:r>
            <a:endParaRPr sz="1000">
              <a:solidFill>
                <a:srgbClr val="004C66"/>
              </a:solidFill>
              <a:latin typeface="Rubik"/>
              <a:ea typeface="Rubik"/>
              <a:cs typeface="Rubik"/>
              <a:sym typeface="Rubik"/>
            </a:endParaRPr>
          </a:p>
        </p:txBody>
      </p:sp>
      <p:sp>
        <p:nvSpPr>
          <p:cNvPr id="32" name="Google Shape;32;p6"/>
          <p:cNvSpPr txBox="1"/>
          <p:nvPr/>
        </p:nvSpPr>
        <p:spPr>
          <a:xfrm>
            <a:off x="3894525" y="3602925"/>
            <a:ext cx="1355100" cy="533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cs" sz="1100">
                <a:solidFill>
                  <a:srgbClr val="004C66"/>
                </a:solidFill>
                <a:latin typeface="Rubik SemiBold"/>
                <a:ea typeface="Rubik SemiBold"/>
                <a:cs typeface="Rubik SemiBold"/>
                <a:sym typeface="Rubik SemiBold"/>
              </a:rPr>
              <a:t>Klára Malá</a:t>
            </a:r>
            <a:endParaRPr sz="1100">
              <a:solidFill>
                <a:srgbClr val="004C66"/>
              </a:solidFill>
              <a:latin typeface="Rubik SemiBold"/>
              <a:ea typeface="Rubik SemiBold"/>
              <a:cs typeface="Rubik SemiBold"/>
              <a:sym typeface="Rubik SemiBold"/>
            </a:endParaRPr>
          </a:p>
          <a:p>
            <a:pPr marL="0" lvl="0" indent="0" algn="ctr" rtl="0">
              <a:lnSpc>
                <a:spcPct val="115000"/>
              </a:lnSpc>
              <a:spcBef>
                <a:spcPts val="0"/>
              </a:spcBef>
              <a:spcAft>
                <a:spcPts val="0"/>
              </a:spcAft>
              <a:buNone/>
            </a:pPr>
            <a:r>
              <a:rPr lang="cs" sz="1000">
                <a:solidFill>
                  <a:srgbClr val="004C66"/>
                </a:solidFill>
              </a:rPr>
              <a:t>PR Consultant</a:t>
            </a:r>
            <a:endParaRPr sz="1000">
              <a:solidFill>
                <a:srgbClr val="004C66"/>
              </a:solidFill>
              <a:latin typeface="Rubik"/>
              <a:ea typeface="Rubik"/>
              <a:cs typeface="Rubik"/>
              <a:sym typeface="Rubik"/>
            </a:endParaRPr>
          </a:p>
        </p:txBody>
      </p:sp>
      <p:sp>
        <p:nvSpPr>
          <p:cNvPr id="33" name="Google Shape;33;p6"/>
          <p:cNvSpPr txBox="1"/>
          <p:nvPr/>
        </p:nvSpPr>
        <p:spPr>
          <a:xfrm>
            <a:off x="5431225" y="3602925"/>
            <a:ext cx="1355100" cy="533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cs" sz="1100">
                <a:solidFill>
                  <a:srgbClr val="004C66"/>
                </a:solidFill>
                <a:latin typeface="Rubik SemiBold"/>
                <a:ea typeface="Rubik SemiBold"/>
                <a:cs typeface="Rubik SemiBold"/>
                <a:sym typeface="Rubik SemiBold"/>
              </a:rPr>
              <a:t>Filip Stowasser</a:t>
            </a:r>
            <a:endParaRPr sz="1100">
              <a:solidFill>
                <a:srgbClr val="004C66"/>
              </a:solidFill>
              <a:latin typeface="Rubik SemiBold"/>
              <a:ea typeface="Rubik SemiBold"/>
              <a:cs typeface="Rubik SemiBold"/>
              <a:sym typeface="Rubik SemiBold"/>
            </a:endParaRPr>
          </a:p>
          <a:p>
            <a:pPr marL="0" lvl="0" indent="0" algn="ctr" rtl="0">
              <a:lnSpc>
                <a:spcPct val="115000"/>
              </a:lnSpc>
              <a:spcBef>
                <a:spcPts val="0"/>
              </a:spcBef>
              <a:spcAft>
                <a:spcPts val="0"/>
              </a:spcAft>
              <a:buNone/>
            </a:pPr>
            <a:r>
              <a:rPr lang="cs" sz="1000">
                <a:solidFill>
                  <a:srgbClr val="004C66"/>
                </a:solidFill>
              </a:rPr>
              <a:t>Junior Consultant</a:t>
            </a:r>
            <a:endParaRPr sz="1000">
              <a:solidFill>
                <a:srgbClr val="004C66"/>
              </a:solidFill>
              <a:latin typeface="Rubik"/>
              <a:ea typeface="Rubik"/>
              <a:cs typeface="Rubik"/>
              <a:sym typeface="Rubik"/>
            </a:endParaRPr>
          </a:p>
        </p:txBody>
      </p:sp>
      <p:sp>
        <p:nvSpPr>
          <p:cNvPr id="34" name="Google Shape;34;p6"/>
          <p:cNvSpPr txBox="1"/>
          <p:nvPr/>
        </p:nvSpPr>
        <p:spPr>
          <a:xfrm>
            <a:off x="6978276" y="3602925"/>
            <a:ext cx="1355100" cy="533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cs" sz="1100">
                <a:solidFill>
                  <a:srgbClr val="004C66"/>
                </a:solidFill>
                <a:latin typeface="Rubik SemiBold"/>
                <a:ea typeface="Rubik SemiBold"/>
                <a:cs typeface="Rubik SemiBold"/>
                <a:sym typeface="Rubik SemiBold"/>
              </a:rPr>
              <a:t>Anna Ročková</a:t>
            </a:r>
            <a:endParaRPr sz="1100">
              <a:solidFill>
                <a:srgbClr val="004C66"/>
              </a:solidFill>
              <a:latin typeface="Rubik SemiBold"/>
              <a:ea typeface="Rubik SemiBold"/>
              <a:cs typeface="Rubik SemiBold"/>
              <a:sym typeface="Rubik SemiBold"/>
            </a:endParaRPr>
          </a:p>
          <a:p>
            <a:pPr marL="0" lvl="0" indent="0" algn="ctr" rtl="0">
              <a:lnSpc>
                <a:spcPct val="115000"/>
              </a:lnSpc>
              <a:spcBef>
                <a:spcPts val="0"/>
              </a:spcBef>
              <a:spcAft>
                <a:spcPts val="0"/>
              </a:spcAft>
              <a:buNone/>
            </a:pPr>
            <a:r>
              <a:rPr lang="cs" sz="1000">
                <a:solidFill>
                  <a:srgbClr val="004C66"/>
                </a:solidFill>
              </a:rPr>
              <a:t>Account Executive</a:t>
            </a:r>
            <a:endParaRPr sz="1000">
              <a:solidFill>
                <a:srgbClr val="004C66"/>
              </a:solidFill>
              <a:latin typeface="Rubik"/>
              <a:ea typeface="Rubik"/>
              <a:cs typeface="Rubik"/>
              <a:sym typeface="Rubik"/>
            </a:endParaRPr>
          </a:p>
        </p:txBody>
      </p:sp>
      <p:pic>
        <p:nvPicPr>
          <p:cNvPr id="35" name="Google Shape;35;p6"/>
          <p:cNvPicPr preferRelativeResize="0"/>
          <p:nvPr/>
        </p:nvPicPr>
        <p:blipFill>
          <a:blip r:embed="rId2">
            <a:alphaModFix/>
          </a:blip>
          <a:stretch>
            <a:fillRect/>
          </a:stretch>
        </p:blipFill>
        <p:spPr>
          <a:xfrm>
            <a:off x="6955851" y="2071725"/>
            <a:ext cx="1385852" cy="1385852"/>
          </a:xfrm>
          <a:prstGeom prst="rect">
            <a:avLst/>
          </a:prstGeom>
          <a:noFill/>
          <a:ln>
            <a:noFill/>
          </a:ln>
        </p:spPr>
      </p:pic>
      <p:pic>
        <p:nvPicPr>
          <p:cNvPr id="36" name="Google Shape;36;p6"/>
          <p:cNvPicPr preferRelativeResize="0"/>
          <p:nvPr/>
        </p:nvPicPr>
        <p:blipFill>
          <a:blip r:embed="rId3">
            <a:alphaModFix/>
          </a:blip>
          <a:stretch>
            <a:fillRect/>
          </a:stretch>
        </p:blipFill>
        <p:spPr>
          <a:xfrm>
            <a:off x="5419257" y="2071725"/>
            <a:ext cx="1385852" cy="1385852"/>
          </a:xfrm>
          <a:prstGeom prst="rect">
            <a:avLst/>
          </a:prstGeom>
          <a:noFill/>
          <a:ln>
            <a:noFill/>
          </a:ln>
        </p:spPr>
      </p:pic>
      <p:pic>
        <p:nvPicPr>
          <p:cNvPr id="37" name="Google Shape;37;p6"/>
          <p:cNvPicPr preferRelativeResize="0"/>
          <p:nvPr/>
        </p:nvPicPr>
        <p:blipFill>
          <a:blip r:embed="rId4">
            <a:alphaModFix/>
          </a:blip>
          <a:stretch>
            <a:fillRect/>
          </a:stretch>
        </p:blipFill>
        <p:spPr>
          <a:xfrm>
            <a:off x="2350082" y="2073751"/>
            <a:ext cx="1381800" cy="1381800"/>
          </a:xfrm>
          <a:prstGeom prst="rect">
            <a:avLst/>
          </a:prstGeom>
          <a:noFill/>
          <a:ln>
            <a:noFill/>
          </a:ln>
        </p:spPr>
      </p:pic>
      <p:pic>
        <p:nvPicPr>
          <p:cNvPr id="38" name="Google Shape;38;p6"/>
          <p:cNvPicPr preferRelativeResize="0"/>
          <p:nvPr/>
        </p:nvPicPr>
        <p:blipFill>
          <a:blip r:embed="rId5">
            <a:alphaModFix/>
          </a:blip>
          <a:stretch>
            <a:fillRect/>
          </a:stretch>
        </p:blipFill>
        <p:spPr>
          <a:xfrm>
            <a:off x="3882637" y="2071725"/>
            <a:ext cx="1385852" cy="1385852"/>
          </a:xfrm>
          <a:prstGeom prst="rect">
            <a:avLst/>
          </a:prstGeom>
          <a:noFill/>
          <a:ln>
            <a:noFill/>
          </a:ln>
        </p:spPr>
      </p:pic>
      <p:pic>
        <p:nvPicPr>
          <p:cNvPr id="39" name="Google Shape;39;p6"/>
          <p:cNvPicPr preferRelativeResize="0"/>
          <p:nvPr/>
        </p:nvPicPr>
        <p:blipFill>
          <a:blip r:embed="rId6">
            <a:alphaModFix/>
          </a:blip>
          <a:stretch>
            <a:fillRect/>
          </a:stretch>
        </p:blipFill>
        <p:spPr>
          <a:xfrm>
            <a:off x="813475" y="2071725"/>
            <a:ext cx="1385852" cy="1385852"/>
          </a:xfrm>
          <a:prstGeom prst="rect">
            <a:avLst/>
          </a:prstGeom>
          <a:noFill/>
          <a:ln>
            <a:noFill/>
          </a:ln>
        </p:spPr>
      </p:pic>
      <p:sp>
        <p:nvSpPr>
          <p:cNvPr id="40" name="Google Shape;40;p6"/>
          <p:cNvSpPr txBox="1"/>
          <p:nvPr/>
        </p:nvSpPr>
        <p:spPr>
          <a:xfrm>
            <a:off x="3776688" y="1323350"/>
            <a:ext cx="1590600" cy="523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cs" sz="2200">
                <a:solidFill>
                  <a:srgbClr val="004C66"/>
                </a:solidFill>
                <a:latin typeface="Rubik SemiBold"/>
                <a:ea typeface="Rubik SemiBold"/>
                <a:cs typeface="Rubik SemiBold"/>
                <a:sym typeface="Rubik SemiBold"/>
              </a:rPr>
              <a:t>NÁŠ TÝM</a:t>
            </a:r>
            <a:endParaRPr sz="2200">
              <a:solidFill>
                <a:srgbClr val="004C66"/>
              </a:solidFill>
              <a:latin typeface="Rubik"/>
              <a:ea typeface="Rubik"/>
              <a:cs typeface="Rubik"/>
              <a:sym typeface="Rubik"/>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nímek 3">
  <p:cSld name="CUSTOM">
    <p:bg>
      <p:bgPr>
        <a:solidFill>
          <a:schemeClr val="lt1"/>
        </a:solidFill>
        <a:effectLst/>
      </p:bgPr>
    </p:bg>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810000" y="1324800"/>
            <a:ext cx="7524000" cy="385200"/>
          </a:xfrm>
          <a:prstGeom prst="rect">
            <a:avLst/>
          </a:prstGeom>
          <a:noFill/>
          <a:ln>
            <a:noFill/>
          </a:ln>
        </p:spPr>
        <p:txBody>
          <a:bodyPr spcFirstLastPara="1" wrap="square" lIns="91425" tIns="91425" rIns="91425" bIns="91425" anchor="t" anchorCtr="0">
            <a:spAutoFit/>
          </a:bodyPr>
          <a:lstStyle>
            <a:lvl1pPr lvl="0" algn="ctr" rtl="0">
              <a:spcBef>
                <a:spcPts val="0"/>
              </a:spcBef>
              <a:spcAft>
                <a:spcPts val="0"/>
              </a:spcAft>
              <a:buClr>
                <a:srgbClr val="004C66"/>
              </a:buClr>
              <a:buSzPts val="2200"/>
              <a:buFont typeface="Rubik SemiBold"/>
              <a:buNone/>
              <a:defRPr sz="2200" b="0">
                <a:solidFill>
                  <a:srgbClr val="004C66"/>
                </a:solidFill>
                <a:latin typeface="Rubik SemiBold"/>
                <a:ea typeface="Rubik SemiBold"/>
                <a:cs typeface="Rubik SemiBold"/>
                <a:sym typeface="Rubik SemiBold"/>
              </a:defRPr>
            </a:lvl1pPr>
            <a:lvl2pPr lvl="1" algn="ctr" rtl="0">
              <a:spcBef>
                <a:spcPts val="0"/>
              </a:spcBef>
              <a:spcAft>
                <a:spcPts val="0"/>
              </a:spcAft>
              <a:buClr>
                <a:srgbClr val="004C66"/>
              </a:buClr>
              <a:buSzPts val="2200"/>
              <a:buNone/>
              <a:defRPr sz="2200">
                <a:solidFill>
                  <a:srgbClr val="004C66"/>
                </a:solidFill>
                <a:latin typeface="Lato"/>
                <a:ea typeface="Lato"/>
                <a:cs typeface="Lato"/>
                <a:sym typeface="Lato"/>
              </a:defRPr>
            </a:lvl2pPr>
            <a:lvl3pPr lvl="2" algn="ctr" rtl="0">
              <a:spcBef>
                <a:spcPts val="0"/>
              </a:spcBef>
              <a:spcAft>
                <a:spcPts val="0"/>
              </a:spcAft>
              <a:buClr>
                <a:srgbClr val="004C66"/>
              </a:buClr>
              <a:buSzPts val="2200"/>
              <a:buNone/>
              <a:defRPr sz="2200">
                <a:solidFill>
                  <a:srgbClr val="004C66"/>
                </a:solidFill>
                <a:latin typeface="Lato"/>
                <a:ea typeface="Lato"/>
                <a:cs typeface="Lato"/>
                <a:sym typeface="Lato"/>
              </a:defRPr>
            </a:lvl3pPr>
            <a:lvl4pPr lvl="3" algn="ctr" rtl="0">
              <a:spcBef>
                <a:spcPts val="0"/>
              </a:spcBef>
              <a:spcAft>
                <a:spcPts val="0"/>
              </a:spcAft>
              <a:buClr>
                <a:srgbClr val="004C66"/>
              </a:buClr>
              <a:buSzPts val="2200"/>
              <a:buNone/>
              <a:defRPr sz="2200">
                <a:solidFill>
                  <a:srgbClr val="004C66"/>
                </a:solidFill>
                <a:latin typeface="Lato"/>
                <a:ea typeface="Lato"/>
                <a:cs typeface="Lato"/>
                <a:sym typeface="Lato"/>
              </a:defRPr>
            </a:lvl4pPr>
            <a:lvl5pPr lvl="4" algn="ctr" rtl="0">
              <a:spcBef>
                <a:spcPts val="0"/>
              </a:spcBef>
              <a:spcAft>
                <a:spcPts val="0"/>
              </a:spcAft>
              <a:buClr>
                <a:srgbClr val="004C66"/>
              </a:buClr>
              <a:buSzPts val="2200"/>
              <a:buNone/>
              <a:defRPr sz="2200">
                <a:solidFill>
                  <a:srgbClr val="004C66"/>
                </a:solidFill>
                <a:latin typeface="Lato"/>
                <a:ea typeface="Lato"/>
                <a:cs typeface="Lato"/>
                <a:sym typeface="Lato"/>
              </a:defRPr>
            </a:lvl5pPr>
            <a:lvl6pPr lvl="5" algn="ctr" rtl="0">
              <a:spcBef>
                <a:spcPts val="0"/>
              </a:spcBef>
              <a:spcAft>
                <a:spcPts val="0"/>
              </a:spcAft>
              <a:buClr>
                <a:srgbClr val="004C66"/>
              </a:buClr>
              <a:buSzPts val="2200"/>
              <a:buNone/>
              <a:defRPr sz="2200">
                <a:solidFill>
                  <a:srgbClr val="004C66"/>
                </a:solidFill>
                <a:latin typeface="Lato"/>
                <a:ea typeface="Lato"/>
                <a:cs typeface="Lato"/>
                <a:sym typeface="Lato"/>
              </a:defRPr>
            </a:lvl6pPr>
            <a:lvl7pPr lvl="6" algn="ctr" rtl="0">
              <a:spcBef>
                <a:spcPts val="0"/>
              </a:spcBef>
              <a:spcAft>
                <a:spcPts val="0"/>
              </a:spcAft>
              <a:buClr>
                <a:srgbClr val="004C66"/>
              </a:buClr>
              <a:buSzPts val="2200"/>
              <a:buNone/>
              <a:defRPr sz="2200">
                <a:solidFill>
                  <a:srgbClr val="004C66"/>
                </a:solidFill>
                <a:latin typeface="Lato"/>
                <a:ea typeface="Lato"/>
                <a:cs typeface="Lato"/>
                <a:sym typeface="Lato"/>
              </a:defRPr>
            </a:lvl7pPr>
            <a:lvl8pPr lvl="7" algn="ctr" rtl="0">
              <a:spcBef>
                <a:spcPts val="0"/>
              </a:spcBef>
              <a:spcAft>
                <a:spcPts val="0"/>
              </a:spcAft>
              <a:buClr>
                <a:srgbClr val="004C66"/>
              </a:buClr>
              <a:buSzPts val="2200"/>
              <a:buNone/>
              <a:defRPr sz="2200">
                <a:solidFill>
                  <a:srgbClr val="004C66"/>
                </a:solidFill>
                <a:latin typeface="Lato"/>
                <a:ea typeface="Lato"/>
                <a:cs typeface="Lato"/>
                <a:sym typeface="Lato"/>
              </a:defRPr>
            </a:lvl8pPr>
            <a:lvl9pPr lvl="8" algn="ctr" rtl="0">
              <a:spcBef>
                <a:spcPts val="0"/>
              </a:spcBef>
              <a:spcAft>
                <a:spcPts val="0"/>
              </a:spcAft>
              <a:buClr>
                <a:srgbClr val="004C66"/>
              </a:buClr>
              <a:buSzPts val="2200"/>
              <a:buNone/>
              <a:defRPr sz="2200">
                <a:solidFill>
                  <a:srgbClr val="004C66"/>
                </a:solidFill>
                <a:latin typeface="Lato"/>
                <a:ea typeface="Lato"/>
                <a:cs typeface="Lato"/>
                <a:sym typeface="Lato"/>
              </a:defRPr>
            </a:lvl9pPr>
          </a:lstStyle>
          <a:p>
            <a:endParaRPr/>
          </a:p>
        </p:txBody>
      </p:sp>
      <p:sp>
        <p:nvSpPr>
          <p:cNvPr id="43" name="Google Shape;43;p7"/>
          <p:cNvSpPr txBox="1">
            <a:spLocks noGrp="1"/>
          </p:cNvSpPr>
          <p:nvPr>
            <p:ph type="body" idx="1"/>
          </p:nvPr>
        </p:nvSpPr>
        <p:spPr>
          <a:xfrm>
            <a:off x="810000" y="1885900"/>
            <a:ext cx="7524000" cy="2447700"/>
          </a:xfrm>
          <a:prstGeom prst="rect">
            <a:avLst/>
          </a:prstGeom>
        </p:spPr>
        <p:txBody>
          <a:bodyPr spcFirstLastPara="1" wrap="square" lIns="0" tIns="0" rIns="0" bIns="0" anchor="t" anchorCtr="0">
            <a:noAutofit/>
          </a:bodyPr>
          <a:lstStyle>
            <a:lvl1pPr marL="457200" lvl="0"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1pPr>
            <a:lvl2pPr marL="914400" lvl="1"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2pPr>
            <a:lvl3pPr marL="1371600" lvl="2"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3pPr>
            <a:lvl4pPr marL="1828800" lvl="3"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4pPr>
            <a:lvl5pPr marL="2286000" lvl="4"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5pPr>
            <a:lvl6pPr marL="2743200" lvl="5"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6pPr>
            <a:lvl7pPr marL="3200400" lvl="6"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7pPr>
            <a:lvl8pPr marL="3657600" lvl="7"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8pPr>
            <a:lvl9pPr marL="4114800" lvl="8"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9pPr>
          </a:lstStyle>
          <a:p>
            <a:endParaRPr/>
          </a:p>
        </p:txBody>
      </p:sp>
      <p:sp>
        <p:nvSpPr>
          <p:cNvPr id="44" name="Google Shape;44;p7"/>
          <p:cNvSpPr txBox="1">
            <a:spLocks noGrp="1"/>
          </p:cNvSpPr>
          <p:nvPr>
            <p:ph type="sldNum" idx="12"/>
          </p:nvPr>
        </p:nvSpPr>
        <p:spPr>
          <a:xfrm>
            <a:off x="8404575" y="4557325"/>
            <a:ext cx="587700" cy="393600"/>
          </a:xfrm>
          <a:prstGeom prst="rect">
            <a:avLst/>
          </a:prstGeom>
        </p:spPr>
        <p:txBody>
          <a:bodyPr spcFirstLastPara="1" wrap="square" lIns="91425" tIns="91425" rIns="91425" bIns="91425" anchor="ctr" anchorCtr="0">
            <a:noAutofit/>
          </a:bodyPr>
          <a:lstStyle>
            <a:lvl1pPr lvl="0" algn="r" rtl="0">
              <a:buNone/>
              <a:defRPr sz="1300">
                <a:solidFill>
                  <a:srgbClr val="004C66"/>
                </a:solidFill>
                <a:latin typeface="Rubik"/>
                <a:ea typeface="Rubik"/>
                <a:cs typeface="Rubik"/>
                <a:sym typeface="Rubik"/>
              </a:defRPr>
            </a:lvl1pPr>
            <a:lvl2pPr lvl="1" algn="r" rtl="0">
              <a:buNone/>
              <a:defRPr sz="1300">
                <a:solidFill>
                  <a:srgbClr val="004C66"/>
                </a:solidFill>
                <a:latin typeface="Rubik"/>
                <a:ea typeface="Rubik"/>
                <a:cs typeface="Rubik"/>
                <a:sym typeface="Rubik"/>
              </a:defRPr>
            </a:lvl2pPr>
            <a:lvl3pPr lvl="2" algn="r" rtl="0">
              <a:buNone/>
              <a:defRPr sz="1300">
                <a:solidFill>
                  <a:srgbClr val="004C66"/>
                </a:solidFill>
                <a:latin typeface="Rubik"/>
                <a:ea typeface="Rubik"/>
                <a:cs typeface="Rubik"/>
                <a:sym typeface="Rubik"/>
              </a:defRPr>
            </a:lvl3pPr>
            <a:lvl4pPr lvl="3" algn="r" rtl="0">
              <a:buNone/>
              <a:defRPr sz="1300">
                <a:solidFill>
                  <a:srgbClr val="004C66"/>
                </a:solidFill>
                <a:latin typeface="Rubik"/>
                <a:ea typeface="Rubik"/>
                <a:cs typeface="Rubik"/>
                <a:sym typeface="Rubik"/>
              </a:defRPr>
            </a:lvl4pPr>
            <a:lvl5pPr lvl="4" algn="r" rtl="0">
              <a:buNone/>
              <a:defRPr sz="1300">
                <a:solidFill>
                  <a:srgbClr val="004C66"/>
                </a:solidFill>
                <a:latin typeface="Rubik"/>
                <a:ea typeface="Rubik"/>
                <a:cs typeface="Rubik"/>
                <a:sym typeface="Rubik"/>
              </a:defRPr>
            </a:lvl5pPr>
            <a:lvl6pPr lvl="5" algn="r" rtl="0">
              <a:buNone/>
              <a:defRPr sz="1300">
                <a:solidFill>
                  <a:srgbClr val="004C66"/>
                </a:solidFill>
                <a:latin typeface="Rubik"/>
                <a:ea typeface="Rubik"/>
                <a:cs typeface="Rubik"/>
                <a:sym typeface="Rubik"/>
              </a:defRPr>
            </a:lvl6pPr>
            <a:lvl7pPr lvl="6" algn="r" rtl="0">
              <a:buNone/>
              <a:defRPr sz="1300">
                <a:solidFill>
                  <a:srgbClr val="004C66"/>
                </a:solidFill>
                <a:latin typeface="Rubik"/>
                <a:ea typeface="Rubik"/>
                <a:cs typeface="Rubik"/>
                <a:sym typeface="Rubik"/>
              </a:defRPr>
            </a:lvl7pPr>
            <a:lvl8pPr lvl="7" algn="r" rtl="0">
              <a:buNone/>
              <a:defRPr sz="1300">
                <a:solidFill>
                  <a:srgbClr val="004C66"/>
                </a:solidFill>
                <a:latin typeface="Rubik"/>
                <a:ea typeface="Rubik"/>
                <a:cs typeface="Rubik"/>
                <a:sym typeface="Rubik"/>
              </a:defRPr>
            </a:lvl8pPr>
            <a:lvl9pPr lvl="8" algn="r" rtl="0">
              <a:buNone/>
              <a:defRPr sz="1300">
                <a:solidFill>
                  <a:srgbClr val="004C66"/>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nímek 4 – obsah">
  <p:cSld name="CUSTOM_5">
    <p:bg>
      <p:bgPr>
        <a:solidFill>
          <a:schemeClr val="lt1"/>
        </a:solid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10000" y="1324800"/>
            <a:ext cx="7524000" cy="385200"/>
          </a:xfrm>
          <a:prstGeom prst="rect">
            <a:avLst/>
          </a:prstGeom>
          <a:noFill/>
          <a:ln>
            <a:noFill/>
          </a:ln>
        </p:spPr>
        <p:txBody>
          <a:bodyPr spcFirstLastPara="1" wrap="square" lIns="91425" tIns="91425" rIns="91425" bIns="91425" anchor="t" anchorCtr="0">
            <a:spAutoFit/>
          </a:bodyPr>
          <a:lstStyle>
            <a:lvl1pPr lvl="0" algn="ctr" rtl="0">
              <a:spcBef>
                <a:spcPts val="0"/>
              </a:spcBef>
              <a:spcAft>
                <a:spcPts val="0"/>
              </a:spcAft>
              <a:buClr>
                <a:srgbClr val="004C66"/>
              </a:buClr>
              <a:buSzPts val="2200"/>
              <a:buFont typeface="Rubik SemiBold"/>
              <a:buNone/>
              <a:defRPr sz="2200" b="0">
                <a:solidFill>
                  <a:srgbClr val="004C66"/>
                </a:solidFill>
                <a:latin typeface="Rubik SemiBold"/>
                <a:ea typeface="Rubik SemiBold"/>
                <a:cs typeface="Rubik SemiBold"/>
                <a:sym typeface="Rubik SemiBold"/>
              </a:defRPr>
            </a:lvl1pPr>
            <a:lvl2pPr lvl="1" algn="ctr" rtl="0">
              <a:spcBef>
                <a:spcPts val="0"/>
              </a:spcBef>
              <a:spcAft>
                <a:spcPts val="0"/>
              </a:spcAft>
              <a:buClr>
                <a:srgbClr val="004C66"/>
              </a:buClr>
              <a:buSzPts val="2200"/>
              <a:buNone/>
              <a:defRPr sz="2200">
                <a:solidFill>
                  <a:srgbClr val="004C66"/>
                </a:solidFill>
                <a:latin typeface="Lato"/>
                <a:ea typeface="Lato"/>
                <a:cs typeface="Lato"/>
                <a:sym typeface="Lato"/>
              </a:defRPr>
            </a:lvl2pPr>
            <a:lvl3pPr lvl="2" algn="ctr" rtl="0">
              <a:spcBef>
                <a:spcPts val="0"/>
              </a:spcBef>
              <a:spcAft>
                <a:spcPts val="0"/>
              </a:spcAft>
              <a:buClr>
                <a:srgbClr val="004C66"/>
              </a:buClr>
              <a:buSzPts val="2200"/>
              <a:buNone/>
              <a:defRPr sz="2200">
                <a:solidFill>
                  <a:srgbClr val="004C66"/>
                </a:solidFill>
                <a:latin typeface="Lato"/>
                <a:ea typeface="Lato"/>
                <a:cs typeface="Lato"/>
                <a:sym typeface="Lato"/>
              </a:defRPr>
            </a:lvl3pPr>
            <a:lvl4pPr lvl="3" algn="ctr" rtl="0">
              <a:spcBef>
                <a:spcPts val="0"/>
              </a:spcBef>
              <a:spcAft>
                <a:spcPts val="0"/>
              </a:spcAft>
              <a:buClr>
                <a:srgbClr val="004C66"/>
              </a:buClr>
              <a:buSzPts val="2200"/>
              <a:buNone/>
              <a:defRPr sz="2200">
                <a:solidFill>
                  <a:srgbClr val="004C66"/>
                </a:solidFill>
                <a:latin typeface="Lato"/>
                <a:ea typeface="Lato"/>
                <a:cs typeface="Lato"/>
                <a:sym typeface="Lato"/>
              </a:defRPr>
            </a:lvl4pPr>
            <a:lvl5pPr lvl="4" algn="ctr" rtl="0">
              <a:spcBef>
                <a:spcPts val="0"/>
              </a:spcBef>
              <a:spcAft>
                <a:spcPts val="0"/>
              </a:spcAft>
              <a:buClr>
                <a:srgbClr val="004C66"/>
              </a:buClr>
              <a:buSzPts val="2200"/>
              <a:buNone/>
              <a:defRPr sz="2200">
                <a:solidFill>
                  <a:srgbClr val="004C66"/>
                </a:solidFill>
                <a:latin typeface="Lato"/>
                <a:ea typeface="Lato"/>
                <a:cs typeface="Lato"/>
                <a:sym typeface="Lato"/>
              </a:defRPr>
            </a:lvl5pPr>
            <a:lvl6pPr lvl="5" algn="ctr" rtl="0">
              <a:spcBef>
                <a:spcPts val="0"/>
              </a:spcBef>
              <a:spcAft>
                <a:spcPts val="0"/>
              </a:spcAft>
              <a:buClr>
                <a:srgbClr val="004C66"/>
              </a:buClr>
              <a:buSzPts val="2200"/>
              <a:buNone/>
              <a:defRPr sz="2200">
                <a:solidFill>
                  <a:srgbClr val="004C66"/>
                </a:solidFill>
                <a:latin typeface="Lato"/>
                <a:ea typeface="Lato"/>
                <a:cs typeface="Lato"/>
                <a:sym typeface="Lato"/>
              </a:defRPr>
            </a:lvl6pPr>
            <a:lvl7pPr lvl="6" algn="ctr" rtl="0">
              <a:spcBef>
                <a:spcPts val="0"/>
              </a:spcBef>
              <a:spcAft>
                <a:spcPts val="0"/>
              </a:spcAft>
              <a:buClr>
                <a:srgbClr val="004C66"/>
              </a:buClr>
              <a:buSzPts val="2200"/>
              <a:buNone/>
              <a:defRPr sz="2200">
                <a:solidFill>
                  <a:srgbClr val="004C66"/>
                </a:solidFill>
                <a:latin typeface="Lato"/>
                <a:ea typeface="Lato"/>
                <a:cs typeface="Lato"/>
                <a:sym typeface="Lato"/>
              </a:defRPr>
            </a:lvl7pPr>
            <a:lvl8pPr lvl="7" algn="ctr" rtl="0">
              <a:spcBef>
                <a:spcPts val="0"/>
              </a:spcBef>
              <a:spcAft>
                <a:spcPts val="0"/>
              </a:spcAft>
              <a:buClr>
                <a:srgbClr val="004C66"/>
              </a:buClr>
              <a:buSzPts val="2200"/>
              <a:buNone/>
              <a:defRPr sz="2200">
                <a:solidFill>
                  <a:srgbClr val="004C66"/>
                </a:solidFill>
                <a:latin typeface="Lato"/>
                <a:ea typeface="Lato"/>
                <a:cs typeface="Lato"/>
                <a:sym typeface="Lato"/>
              </a:defRPr>
            </a:lvl8pPr>
            <a:lvl9pPr lvl="8" algn="ctr" rtl="0">
              <a:spcBef>
                <a:spcPts val="0"/>
              </a:spcBef>
              <a:spcAft>
                <a:spcPts val="0"/>
              </a:spcAft>
              <a:buClr>
                <a:srgbClr val="004C66"/>
              </a:buClr>
              <a:buSzPts val="2200"/>
              <a:buNone/>
              <a:defRPr sz="2200">
                <a:solidFill>
                  <a:srgbClr val="004C66"/>
                </a:solidFill>
                <a:latin typeface="Lato"/>
                <a:ea typeface="Lato"/>
                <a:cs typeface="Lato"/>
                <a:sym typeface="Lato"/>
              </a:defRPr>
            </a:lvl9pPr>
          </a:lstStyle>
          <a:p>
            <a:endParaRPr/>
          </a:p>
        </p:txBody>
      </p:sp>
      <p:sp>
        <p:nvSpPr>
          <p:cNvPr id="47" name="Google Shape;47;p8"/>
          <p:cNvSpPr txBox="1">
            <a:spLocks noGrp="1"/>
          </p:cNvSpPr>
          <p:nvPr>
            <p:ph type="body" idx="1"/>
          </p:nvPr>
        </p:nvSpPr>
        <p:spPr>
          <a:xfrm>
            <a:off x="810000" y="1885900"/>
            <a:ext cx="7524000" cy="2447700"/>
          </a:xfrm>
          <a:prstGeom prst="rect">
            <a:avLst/>
          </a:prstGeom>
        </p:spPr>
        <p:txBody>
          <a:bodyPr spcFirstLastPara="1" wrap="square" lIns="0" tIns="0" rIns="0" bIns="0" anchor="ctr" anchorCtr="0">
            <a:noAutofit/>
          </a:bodyPr>
          <a:lstStyle>
            <a:lvl1pPr marL="457200" lvl="0" indent="-317500" algn="ctr" rtl="0">
              <a:lnSpc>
                <a:spcPct val="100000"/>
              </a:lnSpc>
              <a:spcBef>
                <a:spcPts val="0"/>
              </a:spcBef>
              <a:spcAft>
                <a:spcPts val="0"/>
              </a:spcAft>
              <a:buClr>
                <a:srgbClr val="004C66"/>
              </a:buClr>
              <a:buSzPts val="1400"/>
              <a:buFont typeface="Rubik"/>
              <a:buChar char="●"/>
              <a:defRPr sz="1400">
                <a:solidFill>
                  <a:srgbClr val="004C66"/>
                </a:solidFill>
                <a:latin typeface="Rubik"/>
                <a:ea typeface="Rubik"/>
                <a:cs typeface="Rubik"/>
                <a:sym typeface="Rubik"/>
              </a:defRPr>
            </a:lvl1pPr>
            <a:lvl2pPr marL="914400" lvl="1" indent="-317500" algn="ctr" rtl="0">
              <a:lnSpc>
                <a:spcPct val="100000"/>
              </a:lnSpc>
              <a:spcBef>
                <a:spcPts val="0"/>
              </a:spcBef>
              <a:spcAft>
                <a:spcPts val="0"/>
              </a:spcAft>
              <a:buClr>
                <a:srgbClr val="004C66"/>
              </a:buClr>
              <a:buSzPts val="1400"/>
              <a:buFont typeface="Rubik"/>
              <a:buChar char="○"/>
              <a:defRPr sz="1400">
                <a:solidFill>
                  <a:srgbClr val="004C66"/>
                </a:solidFill>
                <a:latin typeface="Rubik"/>
                <a:ea typeface="Rubik"/>
                <a:cs typeface="Rubik"/>
                <a:sym typeface="Rubik"/>
              </a:defRPr>
            </a:lvl2pPr>
            <a:lvl3pPr marL="1371600" lvl="2" indent="-317500" algn="ctr" rtl="0">
              <a:lnSpc>
                <a:spcPct val="100000"/>
              </a:lnSpc>
              <a:spcBef>
                <a:spcPts val="0"/>
              </a:spcBef>
              <a:spcAft>
                <a:spcPts val="0"/>
              </a:spcAft>
              <a:buClr>
                <a:srgbClr val="004C66"/>
              </a:buClr>
              <a:buSzPts val="1400"/>
              <a:buFont typeface="Rubik"/>
              <a:buChar char="■"/>
              <a:defRPr sz="1400">
                <a:solidFill>
                  <a:srgbClr val="004C66"/>
                </a:solidFill>
                <a:latin typeface="Rubik"/>
                <a:ea typeface="Rubik"/>
                <a:cs typeface="Rubik"/>
                <a:sym typeface="Rubik"/>
              </a:defRPr>
            </a:lvl3pPr>
            <a:lvl4pPr marL="1828800" lvl="3" indent="-317500" algn="ctr" rtl="0">
              <a:lnSpc>
                <a:spcPct val="100000"/>
              </a:lnSpc>
              <a:spcBef>
                <a:spcPts val="0"/>
              </a:spcBef>
              <a:spcAft>
                <a:spcPts val="0"/>
              </a:spcAft>
              <a:buClr>
                <a:srgbClr val="004C66"/>
              </a:buClr>
              <a:buSzPts val="1400"/>
              <a:buFont typeface="Rubik"/>
              <a:buChar char="●"/>
              <a:defRPr sz="1400">
                <a:solidFill>
                  <a:srgbClr val="004C66"/>
                </a:solidFill>
                <a:latin typeface="Rubik"/>
                <a:ea typeface="Rubik"/>
                <a:cs typeface="Rubik"/>
                <a:sym typeface="Rubik"/>
              </a:defRPr>
            </a:lvl4pPr>
            <a:lvl5pPr marL="2286000" lvl="4" indent="-317500" algn="ctr" rtl="0">
              <a:lnSpc>
                <a:spcPct val="100000"/>
              </a:lnSpc>
              <a:spcBef>
                <a:spcPts val="0"/>
              </a:spcBef>
              <a:spcAft>
                <a:spcPts val="0"/>
              </a:spcAft>
              <a:buClr>
                <a:srgbClr val="004C66"/>
              </a:buClr>
              <a:buSzPts val="1400"/>
              <a:buFont typeface="Rubik"/>
              <a:buChar char="○"/>
              <a:defRPr sz="1400">
                <a:solidFill>
                  <a:srgbClr val="004C66"/>
                </a:solidFill>
                <a:latin typeface="Rubik"/>
                <a:ea typeface="Rubik"/>
                <a:cs typeface="Rubik"/>
                <a:sym typeface="Rubik"/>
              </a:defRPr>
            </a:lvl5pPr>
            <a:lvl6pPr marL="2743200" lvl="5" indent="-317500" algn="ctr" rtl="0">
              <a:lnSpc>
                <a:spcPct val="100000"/>
              </a:lnSpc>
              <a:spcBef>
                <a:spcPts val="0"/>
              </a:spcBef>
              <a:spcAft>
                <a:spcPts val="0"/>
              </a:spcAft>
              <a:buClr>
                <a:srgbClr val="004C66"/>
              </a:buClr>
              <a:buSzPts val="1400"/>
              <a:buFont typeface="Rubik"/>
              <a:buChar char="■"/>
              <a:defRPr sz="1400">
                <a:solidFill>
                  <a:srgbClr val="004C66"/>
                </a:solidFill>
                <a:latin typeface="Rubik"/>
                <a:ea typeface="Rubik"/>
                <a:cs typeface="Rubik"/>
                <a:sym typeface="Rubik"/>
              </a:defRPr>
            </a:lvl6pPr>
            <a:lvl7pPr marL="3200400" lvl="6" indent="-317500" algn="ctr" rtl="0">
              <a:lnSpc>
                <a:spcPct val="100000"/>
              </a:lnSpc>
              <a:spcBef>
                <a:spcPts val="0"/>
              </a:spcBef>
              <a:spcAft>
                <a:spcPts val="0"/>
              </a:spcAft>
              <a:buClr>
                <a:srgbClr val="004C66"/>
              </a:buClr>
              <a:buSzPts val="1400"/>
              <a:buFont typeface="Rubik"/>
              <a:buChar char="●"/>
              <a:defRPr sz="1400">
                <a:solidFill>
                  <a:srgbClr val="004C66"/>
                </a:solidFill>
                <a:latin typeface="Rubik"/>
                <a:ea typeface="Rubik"/>
                <a:cs typeface="Rubik"/>
                <a:sym typeface="Rubik"/>
              </a:defRPr>
            </a:lvl7pPr>
            <a:lvl8pPr marL="3657600" lvl="7" indent="-317500" algn="ctr" rtl="0">
              <a:lnSpc>
                <a:spcPct val="100000"/>
              </a:lnSpc>
              <a:spcBef>
                <a:spcPts val="0"/>
              </a:spcBef>
              <a:spcAft>
                <a:spcPts val="0"/>
              </a:spcAft>
              <a:buClr>
                <a:srgbClr val="004C66"/>
              </a:buClr>
              <a:buSzPts val="1400"/>
              <a:buFont typeface="Rubik"/>
              <a:buChar char="○"/>
              <a:defRPr sz="1400">
                <a:solidFill>
                  <a:srgbClr val="004C66"/>
                </a:solidFill>
                <a:latin typeface="Rubik"/>
                <a:ea typeface="Rubik"/>
                <a:cs typeface="Rubik"/>
                <a:sym typeface="Rubik"/>
              </a:defRPr>
            </a:lvl8pPr>
            <a:lvl9pPr marL="4114800" lvl="8" indent="-317500" algn="ctr" rtl="0">
              <a:lnSpc>
                <a:spcPct val="100000"/>
              </a:lnSpc>
              <a:spcBef>
                <a:spcPts val="0"/>
              </a:spcBef>
              <a:spcAft>
                <a:spcPts val="0"/>
              </a:spcAft>
              <a:buClr>
                <a:srgbClr val="004C66"/>
              </a:buClr>
              <a:buSzPts val="1400"/>
              <a:buFont typeface="Rubik"/>
              <a:buChar char="■"/>
              <a:defRPr sz="1400">
                <a:solidFill>
                  <a:srgbClr val="004C66"/>
                </a:solidFill>
                <a:latin typeface="Rubik"/>
                <a:ea typeface="Rubik"/>
                <a:cs typeface="Rubik"/>
                <a:sym typeface="Rubik"/>
              </a:defRPr>
            </a:lvl9pPr>
          </a:lstStyle>
          <a:p>
            <a:endParaRPr/>
          </a:p>
        </p:txBody>
      </p:sp>
      <p:sp>
        <p:nvSpPr>
          <p:cNvPr id="48" name="Google Shape;48;p8"/>
          <p:cNvSpPr txBox="1">
            <a:spLocks noGrp="1"/>
          </p:cNvSpPr>
          <p:nvPr>
            <p:ph type="sldNum" idx="12"/>
          </p:nvPr>
        </p:nvSpPr>
        <p:spPr>
          <a:xfrm>
            <a:off x="8404575" y="4557325"/>
            <a:ext cx="587700" cy="393600"/>
          </a:xfrm>
          <a:prstGeom prst="rect">
            <a:avLst/>
          </a:prstGeom>
        </p:spPr>
        <p:txBody>
          <a:bodyPr spcFirstLastPara="1" wrap="square" lIns="91425" tIns="91425" rIns="91425" bIns="91425" anchor="ctr" anchorCtr="0">
            <a:noAutofit/>
          </a:bodyPr>
          <a:lstStyle>
            <a:lvl1pPr lvl="0" algn="r" rtl="0">
              <a:buNone/>
              <a:defRPr sz="1300">
                <a:solidFill>
                  <a:srgbClr val="004C66"/>
                </a:solidFill>
                <a:latin typeface="Rubik"/>
                <a:ea typeface="Rubik"/>
                <a:cs typeface="Rubik"/>
                <a:sym typeface="Rubik"/>
              </a:defRPr>
            </a:lvl1pPr>
            <a:lvl2pPr lvl="1" algn="r" rtl="0">
              <a:buNone/>
              <a:defRPr sz="1300">
                <a:solidFill>
                  <a:srgbClr val="004C66"/>
                </a:solidFill>
                <a:latin typeface="Rubik"/>
                <a:ea typeface="Rubik"/>
                <a:cs typeface="Rubik"/>
                <a:sym typeface="Rubik"/>
              </a:defRPr>
            </a:lvl2pPr>
            <a:lvl3pPr lvl="2" algn="r" rtl="0">
              <a:buNone/>
              <a:defRPr sz="1300">
                <a:solidFill>
                  <a:srgbClr val="004C66"/>
                </a:solidFill>
                <a:latin typeface="Rubik"/>
                <a:ea typeface="Rubik"/>
                <a:cs typeface="Rubik"/>
                <a:sym typeface="Rubik"/>
              </a:defRPr>
            </a:lvl3pPr>
            <a:lvl4pPr lvl="3" algn="r" rtl="0">
              <a:buNone/>
              <a:defRPr sz="1300">
                <a:solidFill>
                  <a:srgbClr val="004C66"/>
                </a:solidFill>
                <a:latin typeface="Rubik"/>
                <a:ea typeface="Rubik"/>
                <a:cs typeface="Rubik"/>
                <a:sym typeface="Rubik"/>
              </a:defRPr>
            </a:lvl4pPr>
            <a:lvl5pPr lvl="4" algn="r" rtl="0">
              <a:buNone/>
              <a:defRPr sz="1300">
                <a:solidFill>
                  <a:srgbClr val="004C66"/>
                </a:solidFill>
                <a:latin typeface="Rubik"/>
                <a:ea typeface="Rubik"/>
                <a:cs typeface="Rubik"/>
                <a:sym typeface="Rubik"/>
              </a:defRPr>
            </a:lvl5pPr>
            <a:lvl6pPr lvl="5" algn="r" rtl="0">
              <a:buNone/>
              <a:defRPr sz="1300">
                <a:solidFill>
                  <a:srgbClr val="004C66"/>
                </a:solidFill>
                <a:latin typeface="Rubik"/>
                <a:ea typeface="Rubik"/>
                <a:cs typeface="Rubik"/>
                <a:sym typeface="Rubik"/>
              </a:defRPr>
            </a:lvl6pPr>
            <a:lvl7pPr lvl="6" algn="r" rtl="0">
              <a:buNone/>
              <a:defRPr sz="1300">
                <a:solidFill>
                  <a:srgbClr val="004C66"/>
                </a:solidFill>
                <a:latin typeface="Rubik"/>
                <a:ea typeface="Rubik"/>
                <a:cs typeface="Rubik"/>
                <a:sym typeface="Rubik"/>
              </a:defRPr>
            </a:lvl7pPr>
            <a:lvl8pPr lvl="7" algn="r" rtl="0">
              <a:buNone/>
              <a:defRPr sz="1300">
                <a:solidFill>
                  <a:srgbClr val="004C66"/>
                </a:solidFill>
                <a:latin typeface="Rubik"/>
                <a:ea typeface="Rubik"/>
                <a:cs typeface="Rubik"/>
                <a:sym typeface="Rubik"/>
              </a:defRPr>
            </a:lvl8pPr>
            <a:lvl9pPr lvl="8" algn="r" rtl="0">
              <a:buNone/>
              <a:defRPr sz="1300">
                <a:solidFill>
                  <a:srgbClr val="004C66"/>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nímek 5">
  <p:cSld name="CUSTOM_1">
    <p:bg>
      <p:bgPr>
        <a:solidFill>
          <a:schemeClr val="lt1"/>
        </a:solid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810000" y="1324800"/>
            <a:ext cx="7524000" cy="385200"/>
          </a:xfrm>
          <a:prstGeom prst="rect">
            <a:avLst/>
          </a:prstGeom>
          <a:noFill/>
          <a:ln>
            <a:noFill/>
          </a:ln>
        </p:spPr>
        <p:txBody>
          <a:bodyPr spcFirstLastPara="1" wrap="square" lIns="91425" tIns="91425" rIns="91425" bIns="91425" anchor="t" anchorCtr="0">
            <a:spAutoFit/>
          </a:bodyPr>
          <a:lstStyle>
            <a:lvl1pPr lvl="0" algn="ctr" rtl="0">
              <a:spcBef>
                <a:spcPts val="0"/>
              </a:spcBef>
              <a:spcAft>
                <a:spcPts val="0"/>
              </a:spcAft>
              <a:buClr>
                <a:srgbClr val="004C66"/>
              </a:buClr>
              <a:buSzPts val="2200"/>
              <a:buFont typeface="Rubik SemiBold"/>
              <a:buNone/>
              <a:defRPr sz="2200" b="0">
                <a:solidFill>
                  <a:srgbClr val="004C66"/>
                </a:solidFill>
                <a:latin typeface="Rubik SemiBold"/>
                <a:ea typeface="Rubik SemiBold"/>
                <a:cs typeface="Rubik SemiBold"/>
                <a:sym typeface="Rubik SemiBold"/>
              </a:defRPr>
            </a:lvl1pPr>
            <a:lvl2pPr lvl="1" algn="ctr" rtl="0">
              <a:spcBef>
                <a:spcPts val="0"/>
              </a:spcBef>
              <a:spcAft>
                <a:spcPts val="0"/>
              </a:spcAft>
              <a:buClr>
                <a:srgbClr val="004C66"/>
              </a:buClr>
              <a:buSzPts val="2200"/>
              <a:buNone/>
              <a:defRPr sz="2200">
                <a:solidFill>
                  <a:srgbClr val="004C66"/>
                </a:solidFill>
                <a:latin typeface="Lato"/>
                <a:ea typeface="Lato"/>
                <a:cs typeface="Lato"/>
                <a:sym typeface="Lato"/>
              </a:defRPr>
            </a:lvl2pPr>
            <a:lvl3pPr lvl="2" algn="ctr" rtl="0">
              <a:spcBef>
                <a:spcPts val="0"/>
              </a:spcBef>
              <a:spcAft>
                <a:spcPts val="0"/>
              </a:spcAft>
              <a:buClr>
                <a:srgbClr val="004C66"/>
              </a:buClr>
              <a:buSzPts val="2200"/>
              <a:buNone/>
              <a:defRPr sz="2200">
                <a:solidFill>
                  <a:srgbClr val="004C66"/>
                </a:solidFill>
                <a:latin typeface="Lato"/>
                <a:ea typeface="Lato"/>
                <a:cs typeface="Lato"/>
                <a:sym typeface="Lato"/>
              </a:defRPr>
            </a:lvl3pPr>
            <a:lvl4pPr lvl="3" algn="ctr" rtl="0">
              <a:spcBef>
                <a:spcPts val="0"/>
              </a:spcBef>
              <a:spcAft>
                <a:spcPts val="0"/>
              </a:spcAft>
              <a:buClr>
                <a:srgbClr val="004C66"/>
              </a:buClr>
              <a:buSzPts val="2200"/>
              <a:buNone/>
              <a:defRPr sz="2200">
                <a:solidFill>
                  <a:srgbClr val="004C66"/>
                </a:solidFill>
                <a:latin typeface="Lato"/>
                <a:ea typeface="Lato"/>
                <a:cs typeface="Lato"/>
                <a:sym typeface="Lato"/>
              </a:defRPr>
            </a:lvl4pPr>
            <a:lvl5pPr lvl="4" algn="ctr" rtl="0">
              <a:spcBef>
                <a:spcPts val="0"/>
              </a:spcBef>
              <a:spcAft>
                <a:spcPts val="0"/>
              </a:spcAft>
              <a:buClr>
                <a:srgbClr val="004C66"/>
              </a:buClr>
              <a:buSzPts val="2200"/>
              <a:buNone/>
              <a:defRPr sz="2200">
                <a:solidFill>
                  <a:srgbClr val="004C66"/>
                </a:solidFill>
                <a:latin typeface="Lato"/>
                <a:ea typeface="Lato"/>
                <a:cs typeface="Lato"/>
                <a:sym typeface="Lato"/>
              </a:defRPr>
            </a:lvl5pPr>
            <a:lvl6pPr lvl="5" algn="ctr" rtl="0">
              <a:spcBef>
                <a:spcPts val="0"/>
              </a:spcBef>
              <a:spcAft>
                <a:spcPts val="0"/>
              </a:spcAft>
              <a:buClr>
                <a:srgbClr val="004C66"/>
              </a:buClr>
              <a:buSzPts val="2200"/>
              <a:buNone/>
              <a:defRPr sz="2200">
                <a:solidFill>
                  <a:srgbClr val="004C66"/>
                </a:solidFill>
                <a:latin typeface="Lato"/>
                <a:ea typeface="Lato"/>
                <a:cs typeface="Lato"/>
                <a:sym typeface="Lato"/>
              </a:defRPr>
            </a:lvl6pPr>
            <a:lvl7pPr lvl="6" algn="ctr" rtl="0">
              <a:spcBef>
                <a:spcPts val="0"/>
              </a:spcBef>
              <a:spcAft>
                <a:spcPts val="0"/>
              </a:spcAft>
              <a:buClr>
                <a:srgbClr val="004C66"/>
              </a:buClr>
              <a:buSzPts val="2200"/>
              <a:buNone/>
              <a:defRPr sz="2200">
                <a:solidFill>
                  <a:srgbClr val="004C66"/>
                </a:solidFill>
                <a:latin typeface="Lato"/>
                <a:ea typeface="Lato"/>
                <a:cs typeface="Lato"/>
                <a:sym typeface="Lato"/>
              </a:defRPr>
            </a:lvl7pPr>
            <a:lvl8pPr lvl="7" algn="ctr" rtl="0">
              <a:spcBef>
                <a:spcPts val="0"/>
              </a:spcBef>
              <a:spcAft>
                <a:spcPts val="0"/>
              </a:spcAft>
              <a:buClr>
                <a:srgbClr val="004C66"/>
              </a:buClr>
              <a:buSzPts val="2200"/>
              <a:buNone/>
              <a:defRPr sz="2200">
                <a:solidFill>
                  <a:srgbClr val="004C66"/>
                </a:solidFill>
                <a:latin typeface="Lato"/>
                <a:ea typeface="Lato"/>
                <a:cs typeface="Lato"/>
                <a:sym typeface="Lato"/>
              </a:defRPr>
            </a:lvl8pPr>
            <a:lvl9pPr lvl="8" algn="ctr" rtl="0">
              <a:spcBef>
                <a:spcPts val="0"/>
              </a:spcBef>
              <a:spcAft>
                <a:spcPts val="0"/>
              </a:spcAft>
              <a:buClr>
                <a:srgbClr val="004C66"/>
              </a:buClr>
              <a:buSzPts val="2200"/>
              <a:buNone/>
              <a:defRPr sz="2200">
                <a:solidFill>
                  <a:srgbClr val="004C66"/>
                </a:solidFill>
                <a:latin typeface="Lato"/>
                <a:ea typeface="Lato"/>
                <a:cs typeface="Lato"/>
                <a:sym typeface="Lato"/>
              </a:defRPr>
            </a:lvl9pPr>
          </a:lstStyle>
          <a:p>
            <a:endParaRPr/>
          </a:p>
        </p:txBody>
      </p:sp>
      <p:sp>
        <p:nvSpPr>
          <p:cNvPr id="51" name="Google Shape;51;p9"/>
          <p:cNvSpPr txBox="1">
            <a:spLocks noGrp="1"/>
          </p:cNvSpPr>
          <p:nvPr>
            <p:ph type="body" idx="1"/>
          </p:nvPr>
        </p:nvSpPr>
        <p:spPr>
          <a:xfrm>
            <a:off x="810000" y="1885900"/>
            <a:ext cx="3647700" cy="2447700"/>
          </a:xfrm>
          <a:prstGeom prst="rect">
            <a:avLst/>
          </a:prstGeom>
        </p:spPr>
        <p:txBody>
          <a:bodyPr spcFirstLastPara="1" wrap="square" lIns="0" tIns="0" rIns="0" bIns="0" anchor="t" anchorCtr="0">
            <a:noAutofit/>
          </a:bodyPr>
          <a:lstStyle>
            <a:lvl1pPr marL="457200" lvl="0"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1pPr>
            <a:lvl2pPr marL="914400" lvl="1"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2pPr>
            <a:lvl3pPr marL="1371600" lvl="2"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3pPr>
            <a:lvl4pPr marL="1828800" lvl="3"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4pPr>
            <a:lvl5pPr marL="2286000" lvl="4"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5pPr>
            <a:lvl6pPr marL="2743200" lvl="5"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6pPr>
            <a:lvl7pPr marL="3200400" lvl="6"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7pPr>
            <a:lvl8pPr marL="3657600" lvl="7"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8pPr>
            <a:lvl9pPr marL="4114800" lvl="8"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9pPr>
          </a:lstStyle>
          <a:p>
            <a:endParaRPr/>
          </a:p>
        </p:txBody>
      </p:sp>
      <p:sp>
        <p:nvSpPr>
          <p:cNvPr id="52" name="Google Shape;52;p9"/>
          <p:cNvSpPr txBox="1">
            <a:spLocks noGrp="1"/>
          </p:cNvSpPr>
          <p:nvPr>
            <p:ph type="body" idx="2"/>
          </p:nvPr>
        </p:nvSpPr>
        <p:spPr>
          <a:xfrm>
            <a:off x="4686300" y="1885900"/>
            <a:ext cx="3647700" cy="2447700"/>
          </a:xfrm>
          <a:prstGeom prst="rect">
            <a:avLst/>
          </a:prstGeom>
        </p:spPr>
        <p:txBody>
          <a:bodyPr spcFirstLastPara="1" wrap="square" lIns="0" tIns="0" rIns="0" bIns="0" anchor="t" anchorCtr="0">
            <a:noAutofit/>
          </a:bodyPr>
          <a:lstStyle>
            <a:lvl1pPr marL="457200" lvl="0"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1pPr>
            <a:lvl2pPr marL="914400" lvl="1"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2pPr>
            <a:lvl3pPr marL="1371600" lvl="2"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3pPr>
            <a:lvl4pPr marL="1828800" lvl="3"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4pPr>
            <a:lvl5pPr marL="2286000" lvl="4"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5pPr>
            <a:lvl6pPr marL="2743200" lvl="5"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6pPr>
            <a:lvl7pPr marL="3200400" lvl="6"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7pPr>
            <a:lvl8pPr marL="3657600" lvl="7"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8pPr>
            <a:lvl9pPr marL="4114800" lvl="8"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9pPr>
          </a:lstStyle>
          <a:p>
            <a:endParaRPr/>
          </a:p>
        </p:txBody>
      </p:sp>
      <p:sp>
        <p:nvSpPr>
          <p:cNvPr id="53" name="Google Shape;53;p9"/>
          <p:cNvSpPr txBox="1">
            <a:spLocks noGrp="1"/>
          </p:cNvSpPr>
          <p:nvPr>
            <p:ph type="sldNum" idx="12"/>
          </p:nvPr>
        </p:nvSpPr>
        <p:spPr>
          <a:xfrm>
            <a:off x="8404575" y="4557325"/>
            <a:ext cx="587700" cy="393600"/>
          </a:xfrm>
          <a:prstGeom prst="rect">
            <a:avLst/>
          </a:prstGeom>
        </p:spPr>
        <p:txBody>
          <a:bodyPr spcFirstLastPara="1" wrap="square" lIns="91425" tIns="91425" rIns="91425" bIns="91425" anchor="ctr" anchorCtr="0">
            <a:noAutofit/>
          </a:bodyPr>
          <a:lstStyle>
            <a:lvl1pPr lvl="0" algn="r" rtl="0">
              <a:buNone/>
              <a:defRPr sz="1300">
                <a:solidFill>
                  <a:srgbClr val="004C66"/>
                </a:solidFill>
                <a:latin typeface="Rubik"/>
                <a:ea typeface="Rubik"/>
                <a:cs typeface="Rubik"/>
                <a:sym typeface="Rubik"/>
              </a:defRPr>
            </a:lvl1pPr>
            <a:lvl2pPr lvl="1" algn="r" rtl="0">
              <a:buNone/>
              <a:defRPr sz="1300">
                <a:solidFill>
                  <a:srgbClr val="004C66"/>
                </a:solidFill>
                <a:latin typeface="Rubik"/>
                <a:ea typeface="Rubik"/>
                <a:cs typeface="Rubik"/>
                <a:sym typeface="Rubik"/>
              </a:defRPr>
            </a:lvl2pPr>
            <a:lvl3pPr lvl="2" algn="r" rtl="0">
              <a:buNone/>
              <a:defRPr sz="1300">
                <a:solidFill>
                  <a:srgbClr val="004C66"/>
                </a:solidFill>
                <a:latin typeface="Rubik"/>
                <a:ea typeface="Rubik"/>
                <a:cs typeface="Rubik"/>
                <a:sym typeface="Rubik"/>
              </a:defRPr>
            </a:lvl3pPr>
            <a:lvl4pPr lvl="3" algn="r" rtl="0">
              <a:buNone/>
              <a:defRPr sz="1300">
                <a:solidFill>
                  <a:srgbClr val="004C66"/>
                </a:solidFill>
                <a:latin typeface="Rubik"/>
                <a:ea typeface="Rubik"/>
                <a:cs typeface="Rubik"/>
                <a:sym typeface="Rubik"/>
              </a:defRPr>
            </a:lvl4pPr>
            <a:lvl5pPr lvl="4" algn="r" rtl="0">
              <a:buNone/>
              <a:defRPr sz="1300">
                <a:solidFill>
                  <a:srgbClr val="004C66"/>
                </a:solidFill>
                <a:latin typeface="Rubik"/>
                <a:ea typeface="Rubik"/>
                <a:cs typeface="Rubik"/>
                <a:sym typeface="Rubik"/>
              </a:defRPr>
            </a:lvl5pPr>
            <a:lvl6pPr lvl="5" algn="r" rtl="0">
              <a:buNone/>
              <a:defRPr sz="1300">
                <a:solidFill>
                  <a:srgbClr val="004C66"/>
                </a:solidFill>
                <a:latin typeface="Rubik"/>
                <a:ea typeface="Rubik"/>
                <a:cs typeface="Rubik"/>
                <a:sym typeface="Rubik"/>
              </a:defRPr>
            </a:lvl6pPr>
            <a:lvl7pPr lvl="6" algn="r" rtl="0">
              <a:buNone/>
              <a:defRPr sz="1300">
                <a:solidFill>
                  <a:srgbClr val="004C66"/>
                </a:solidFill>
                <a:latin typeface="Rubik"/>
                <a:ea typeface="Rubik"/>
                <a:cs typeface="Rubik"/>
                <a:sym typeface="Rubik"/>
              </a:defRPr>
            </a:lvl7pPr>
            <a:lvl8pPr lvl="7" algn="r" rtl="0">
              <a:buNone/>
              <a:defRPr sz="1300">
                <a:solidFill>
                  <a:srgbClr val="004C66"/>
                </a:solidFill>
                <a:latin typeface="Rubik"/>
                <a:ea typeface="Rubik"/>
                <a:cs typeface="Rubik"/>
                <a:sym typeface="Rubik"/>
              </a:defRPr>
            </a:lvl8pPr>
            <a:lvl9pPr lvl="8" algn="r" rtl="0">
              <a:buNone/>
              <a:defRPr sz="1300">
                <a:solidFill>
                  <a:srgbClr val="004C66"/>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nímek 6">
  <p:cSld name="CUSTOM_1_1">
    <p:bg>
      <p:bgPr>
        <a:solidFill>
          <a:schemeClr val="lt1"/>
        </a:solidFill>
        <a:effectLst/>
      </p:bgPr>
    </p:bg>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10000" y="1324800"/>
            <a:ext cx="7524000" cy="385200"/>
          </a:xfrm>
          <a:prstGeom prst="rect">
            <a:avLst/>
          </a:prstGeom>
          <a:noFill/>
          <a:ln>
            <a:noFill/>
          </a:ln>
        </p:spPr>
        <p:txBody>
          <a:bodyPr spcFirstLastPara="1" wrap="square" lIns="91425" tIns="91425" rIns="91425" bIns="91425" anchor="t" anchorCtr="0">
            <a:spAutoFit/>
          </a:bodyPr>
          <a:lstStyle>
            <a:lvl1pPr lvl="0" algn="ctr" rtl="0">
              <a:spcBef>
                <a:spcPts val="0"/>
              </a:spcBef>
              <a:spcAft>
                <a:spcPts val="0"/>
              </a:spcAft>
              <a:buClr>
                <a:srgbClr val="004C66"/>
              </a:buClr>
              <a:buSzPts val="2200"/>
              <a:buFont typeface="Rubik SemiBold"/>
              <a:buNone/>
              <a:defRPr sz="2200" b="0">
                <a:solidFill>
                  <a:srgbClr val="004C66"/>
                </a:solidFill>
                <a:latin typeface="Rubik SemiBold"/>
                <a:ea typeface="Rubik SemiBold"/>
                <a:cs typeface="Rubik SemiBold"/>
                <a:sym typeface="Rubik SemiBold"/>
              </a:defRPr>
            </a:lvl1pPr>
            <a:lvl2pPr lvl="1" algn="ctr" rtl="0">
              <a:spcBef>
                <a:spcPts val="0"/>
              </a:spcBef>
              <a:spcAft>
                <a:spcPts val="0"/>
              </a:spcAft>
              <a:buClr>
                <a:srgbClr val="004C66"/>
              </a:buClr>
              <a:buSzPts val="2200"/>
              <a:buNone/>
              <a:defRPr sz="2200">
                <a:solidFill>
                  <a:srgbClr val="004C66"/>
                </a:solidFill>
                <a:latin typeface="Lato"/>
                <a:ea typeface="Lato"/>
                <a:cs typeface="Lato"/>
                <a:sym typeface="Lato"/>
              </a:defRPr>
            </a:lvl2pPr>
            <a:lvl3pPr lvl="2" algn="ctr" rtl="0">
              <a:spcBef>
                <a:spcPts val="0"/>
              </a:spcBef>
              <a:spcAft>
                <a:spcPts val="0"/>
              </a:spcAft>
              <a:buClr>
                <a:srgbClr val="004C66"/>
              </a:buClr>
              <a:buSzPts val="2200"/>
              <a:buNone/>
              <a:defRPr sz="2200">
                <a:solidFill>
                  <a:srgbClr val="004C66"/>
                </a:solidFill>
                <a:latin typeface="Lato"/>
                <a:ea typeface="Lato"/>
                <a:cs typeface="Lato"/>
                <a:sym typeface="Lato"/>
              </a:defRPr>
            </a:lvl3pPr>
            <a:lvl4pPr lvl="3" algn="ctr" rtl="0">
              <a:spcBef>
                <a:spcPts val="0"/>
              </a:spcBef>
              <a:spcAft>
                <a:spcPts val="0"/>
              </a:spcAft>
              <a:buClr>
                <a:srgbClr val="004C66"/>
              </a:buClr>
              <a:buSzPts val="2200"/>
              <a:buNone/>
              <a:defRPr sz="2200">
                <a:solidFill>
                  <a:srgbClr val="004C66"/>
                </a:solidFill>
                <a:latin typeface="Lato"/>
                <a:ea typeface="Lato"/>
                <a:cs typeface="Lato"/>
                <a:sym typeface="Lato"/>
              </a:defRPr>
            </a:lvl4pPr>
            <a:lvl5pPr lvl="4" algn="ctr" rtl="0">
              <a:spcBef>
                <a:spcPts val="0"/>
              </a:spcBef>
              <a:spcAft>
                <a:spcPts val="0"/>
              </a:spcAft>
              <a:buClr>
                <a:srgbClr val="004C66"/>
              </a:buClr>
              <a:buSzPts val="2200"/>
              <a:buNone/>
              <a:defRPr sz="2200">
                <a:solidFill>
                  <a:srgbClr val="004C66"/>
                </a:solidFill>
                <a:latin typeface="Lato"/>
                <a:ea typeface="Lato"/>
                <a:cs typeface="Lato"/>
                <a:sym typeface="Lato"/>
              </a:defRPr>
            </a:lvl5pPr>
            <a:lvl6pPr lvl="5" algn="ctr" rtl="0">
              <a:spcBef>
                <a:spcPts val="0"/>
              </a:spcBef>
              <a:spcAft>
                <a:spcPts val="0"/>
              </a:spcAft>
              <a:buClr>
                <a:srgbClr val="004C66"/>
              </a:buClr>
              <a:buSzPts val="2200"/>
              <a:buNone/>
              <a:defRPr sz="2200">
                <a:solidFill>
                  <a:srgbClr val="004C66"/>
                </a:solidFill>
                <a:latin typeface="Lato"/>
                <a:ea typeface="Lato"/>
                <a:cs typeface="Lato"/>
                <a:sym typeface="Lato"/>
              </a:defRPr>
            </a:lvl6pPr>
            <a:lvl7pPr lvl="6" algn="ctr" rtl="0">
              <a:spcBef>
                <a:spcPts val="0"/>
              </a:spcBef>
              <a:spcAft>
                <a:spcPts val="0"/>
              </a:spcAft>
              <a:buClr>
                <a:srgbClr val="004C66"/>
              </a:buClr>
              <a:buSzPts val="2200"/>
              <a:buNone/>
              <a:defRPr sz="2200">
                <a:solidFill>
                  <a:srgbClr val="004C66"/>
                </a:solidFill>
                <a:latin typeface="Lato"/>
                <a:ea typeface="Lato"/>
                <a:cs typeface="Lato"/>
                <a:sym typeface="Lato"/>
              </a:defRPr>
            </a:lvl7pPr>
            <a:lvl8pPr lvl="7" algn="ctr" rtl="0">
              <a:spcBef>
                <a:spcPts val="0"/>
              </a:spcBef>
              <a:spcAft>
                <a:spcPts val="0"/>
              </a:spcAft>
              <a:buClr>
                <a:srgbClr val="004C66"/>
              </a:buClr>
              <a:buSzPts val="2200"/>
              <a:buNone/>
              <a:defRPr sz="2200">
                <a:solidFill>
                  <a:srgbClr val="004C66"/>
                </a:solidFill>
                <a:latin typeface="Lato"/>
                <a:ea typeface="Lato"/>
                <a:cs typeface="Lato"/>
                <a:sym typeface="Lato"/>
              </a:defRPr>
            </a:lvl8pPr>
            <a:lvl9pPr lvl="8" algn="ctr" rtl="0">
              <a:spcBef>
                <a:spcPts val="0"/>
              </a:spcBef>
              <a:spcAft>
                <a:spcPts val="0"/>
              </a:spcAft>
              <a:buClr>
                <a:srgbClr val="004C66"/>
              </a:buClr>
              <a:buSzPts val="2200"/>
              <a:buNone/>
              <a:defRPr sz="2200">
                <a:solidFill>
                  <a:srgbClr val="004C66"/>
                </a:solidFill>
                <a:latin typeface="Lato"/>
                <a:ea typeface="Lato"/>
                <a:cs typeface="Lato"/>
                <a:sym typeface="Lato"/>
              </a:defRPr>
            </a:lvl9pPr>
          </a:lstStyle>
          <a:p>
            <a:endParaRPr/>
          </a:p>
        </p:txBody>
      </p:sp>
      <p:sp>
        <p:nvSpPr>
          <p:cNvPr id="56" name="Google Shape;56;p10"/>
          <p:cNvSpPr txBox="1">
            <a:spLocks noGrp="1"/>
          </p:cNvSpPr>
          <p:nvPr>
            <p:ph type="sldNum" idx="12"/>
          </p:nvPr>
        </p:nvSpPr>
        <p:spPr>
          <a:xfrm>
            <a:off x="8404575" y="4557325"/>
            <a:ext cx="587700" cy="393600"/>
          </a:xfrm>
          <a:prstGeom prst="rect">
            <a:avLst/>
          </a:prstGeom>
        </p:spPr>
        <p:txBody>
          <a:bodyPr spcFirstLastPara="1" wrap="square" lIns="91425" tIns="91425" rIns="91425" bIns="91425" anchor="ctr" anchorCtr="0">
            <a:noAutofit/>
          </a:bodyPr>
          <a:lstStyle>
            <a:lvl1pPr lvl="0" algn="r" rtl="0">
              <a:buNone/>
              <a:defRPr sz="1300">
                <a:solidFill>
                  <a:srgbClr val="004C66"/>
                </a:solidFill>
                <a:latin typeface="Rubik"/>
                <a:ea typeface="Rubik"/>
                <a:cs typeface="Rubik"/>
                <a:sym typeface="Rubik"/>
              </a:defRPr>
            </a:lvl1pPr>
            <a:lvl2pPr lvl="1" algn="r" rtl="0">
              <a:buNone/>
              <a:defRPr sz="1300">
                <a:solidFill>
                  <a:srgbClr val="004C66"/>
                </a:solidFill>
                <a:latin typeface="Rubik"/>
                <a:ea typeface="Rubik"/>
                <a:cs typeface="Rubik"/>
                <a:sym typeface="Rubik"/>
              </a:defRPr>
            </a:lvl2pPr>
            <a:lvl3pPr lvl="2" algn="r" rtl="0">
              <a:buNone/>
              <a:defRPr sz="1300">
                <a:solidFill>
                  <a:srgbClr val="004C66"/>
                </a:solidFill>
                <a:latin typeface="Rubik"/>
                <a:ea typeface="Rubik"/>
                <a:cs typeface="Rubik"/>
                <a:sym typeface="Rubik"/>
              </a:defRPr>
            </a:lvl3pPr>
            <a:lvl4pPr lvl="3" algn="r" rtl="0">
              <a:buNone/>
              <a:defRPr sz="1300">
                <a:solidFill>
                  <a:srgbClr val="004C66"/>
                </a:solidFill>
                <a:latin typeface="Rubik"/>
                <a:ea typeface="Rubik"/>
                <a:cs typeface="Rubik"/>
                <a:sym typeface="Rubik"/>
              </a:defRPr>
            </a:lvl4pPr>
            <a:lvl5pPr lvl="4" algn="r" rtl="0">
              <a:buNone/>
              <a:defRPr sz="1300">
                <a:solidFill>
                  <a:srgbClr val="004C66"/>
                </a:solidFill>
                <a:latin typeface="Rubik"/>
                <a:ea typeface="Rubik"/>
                <a:cs typeface="Rubik"/>
                <a:sym typeface="Rubik"/>
              </a:defRPr>
            </a:lvl5pPr>
            <a:lvl6pPr lvl="5" algn="r" rtl="0">
              <a:buNone/>
              <a:defRPr sz="1300">
                <a:solidFill>
                  <a:srgbClr val="004C66"/>
                </a:solidFill>
                <a:latin typeface="Rubik"/>
                <a:ea typeface="Rubik"/>
                <a:cs typeface="Rubik"/>
                <a:sym typeface="Rubik"/>
              </a:defRPr>
            </a:lvl6pPr>
            <a:lvl7pPr lvl="6" algn="r" rtl="0">
              <a:buNone/>
              <a:defRPr sz="1300">
                <a:solidFill>
                  <a:srgbClr val="004C66"/>
                </a:solidFill>
                <a:latin typeface="Rubik"/>
                <a:ea typeface="Rubik"/>
                <a:cs typeface="Rubik"/>
                <a:sym typeface="Rubik"/>
              </a:defRPr>
            </a:lvl7pPr>
            <a:lvl8pPr lvl="7" algn="r" rtl="0">
              <a:buNone/>
              <a:defRPr sz="1300">
                <a:solidFill>
                  <a:srgbClr val="004C66"/>
                </a:solidFill>
                <a:latin typeface="Rubik"/>
                <a:ea typeface="Rubik"/>
                <a:cs typeface="Rubik"/>
                <a:sym typeface="Rubik"/>
              </a:defRPr>
            </a:lvl8pPr>
            <a:lvl9pPr lvl="8" algn="r" rtl="0">
              <a:buNone/>
              <a:defRPr sz="1300">
                <a:solidFill>
                  <a:srgbClr val="004C66"/>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9525" y="-9525"/>
            <a:ext cx="9140100" cy="819600"/>
          </a:xfrm>
          <a:prstGeom prst="rect">
            <a:avLst/>
          </a:prstGeom>
          <a:solidFill>
            <a:srgbClr val="FD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txBox="1">
            <a:spLocks noGrp="1"/>
          </p:cNvSpPr>
          <p:nvPr>
            <p:ph type="sldNum" idx="12"/>
          </p:nvPr>
        </p:nvSpPr>
        <p:spPr>
          <a:xfrm>
            <a:off x="8404575" y="4557325"/>
            <a:ext cx="587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rgbClr val="004C66"/>
                </a:solidFill>
                <a:latin typeface="Rubik"/>
                <a:ea typeface="Rubik"/>
                <a:cs typeface="Rubik"/>
                <a:sym typeface="Rubik"/>
              </a:defRPr>
            </a:lvl1pPr>
            <a:lvl2pPr lvl="1" algn="r" rtl="0">
              <a:buNone/>
              <a:defRPr sz="1300">
                <a:solidFill>
                  <a:srgbClr val="004C66"/>
                </a:solidFill>
                <a:latin typeface="Rubik"/>
                <a:ea typeface="Rubik"/>
                <a:cs typeface="Rubik"/>
                <a:sym typeface="Rubik"/>
              </a:defRPr>
            </a:lvl2pPr>
            <a:lvl3pPr lvl="2" algn="r" rtl="0">
              <a:buNone/>
              <a:defRPr sz="1300">
                <a:solidFill>
                  <a:srgbClr val="004C66"/>
                </a:solidFill>
                <a:latin typeface="Rubik"/>
                <a:ea typeface="Rubik"/>
                <a:cs typeface="Rubik"/>
                <a:sym typeface="Rubik"/>
              </a:defRPr>
            </a:lvl3pPr>
            <a:lvl4pPr lvl="3" algn="r" rtl="0">
              <a:buNone/>
              <a:defRPr sz="1300">
                <a:solidFill>
                  <a:srgbClr val="004C66"/>
                </a:solidFill>
                <a:latin typeface="Rubik"/>
                <a:ea typeface="Rubik"/>
                <a:cs typeface="Rubik"/>
                <a:sym typeface="Rubik"/>
              </a:defRPr>
            </a:lvl4pPr>
            <a:lvl5pPr lvl="4" algn="r" rtl="0">
              <a:buNone/>
              <a:defRPr sz="1300">
                <a:solidFill>
                  <a:srgbClr val="004C66"/>
                </a:solidFill>
                <a:latin typeface="Rubik"/>
                <a:ea typeface="Rubik"/>
                <a:cs typeface="Rubik"/>
                <a:sym typeface="Rubik"/>
              </a:defRPr>
            </a:lvl5pPr>
            <a:lvl6pPr lvl="5" algn="r" rtl="0">
              <a:buNone/>
              <a:defRPr sz="1300">
                <a:solidFill>
                  <a:srgbClr val="004C66"/>
                </a:solidFill>
                <a:latin typeface="Rubik"/>
                <a:ea typeface="Rubik"/>
                <a:cs typeface="Rubik"/>
                <a:sym typeface="Rubik"/>
              </a:defRPr>
            </a:lvl6pPr>
            <a:lvl7pPr lvl="6" algn="r" rtl="0">
              <a:buNone/>
              <a:defRPr sz="1300">
                <a:solidFill>
                  <a:srgbClr val="004C66"/>
                </a:solidFill>
                <a:latin typeface="Rubik"/>
                <a:ea typeface="Rubik"/>
                <a:cs typeface="Rubik"/>
                <a:sym typeface="Rubik"/>
              </a:defRPr>
            </a:lvl7pPr>
            <a:lvl8pPr lvl="7" algn="r" rtl="0">
              <a:buNone/>
              <a:defRPr sz="1300">
                <a:solidFill>
                  <a:srgbClr val="004C66"/>
                </a:solidFill>
                <a:latin typeface="Rubik"/>
                <a:ea typeface="Rubik"/>
                <a:cs typeface="Rubik"/>
                <a:sym typeface="Rubik"/>
              </a:defRPr>
            </a:lvl8pPr>
            <a:lvl9pPr lvl="8" algn="r" rtl="0">
              <a:buNone/>
              <a:defRPr sz="1300">
                <a:solidFill>
                  <a:srgbClr val="004C66"/>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cs"/>
              <a:t>‹#›</a:t>
            </a:fld>
            <a:endParaRPr/>
          </a:p>
        </p:txBody>
      </p:sp>
      <p:pic>
        <p:nvPicPr>
          <p:cNvPr id="8" name="Google Shape;8;p1"/>
          <p:cNvPicPr preferRelativeResize="0"/>
          <p:nvPr/>
        </p:nvPicPr>
        <p:blipFill>
          <a:blip r:embed="rId19">
            <a:alphaModFix/>
          </a:blip>
          <a:stretch>
            <a:fillRect/>
          </a:stretch>
        </p:blipFill>
        <p:spPr>
          <a:xfrm>
            <a:off x="0" y="0"/>
            <a:ext cx="1432350" cy="955675"/>
          </a:xfrm>
          <a:prstGeom prst="rect">
            <a:avLst/>
          </a:prstGeom>
          <a:noFill/>
          <a:ln>
            <a:noFill/>
          </a:ln>
        </p:spPr>
      </p:pic>
      <p:sp>
        <p:nvSpPr>
          <p:cNvPr id="9" name="Google Shape;9;p1"/>
          <p:cNvSpPr txBox="1">
            <a:spLocks noGrp="1"/>
          </p:cNvSpPr>
          <p:nvPr>
            <p:ph type="title"/>
          </p:nvPr>
        </p:nvSpPr>
        <p:spPr>
          <a:xfrm>
            <a:off x="810000" y="1324800"/>
            <a:ext cx="7524000" cy="385200"/>
          </a:xfrm>
          <a:prstGeom prst="rect">
            <a:avLst/>
          </a:prstGeom>
          <a:noFill/>
          <a:ln>
            <a:noFill/>
          </a:ln>
        </p:spPr>
        <p:txBody>
          <a:bodyPr spcFirstLastPara="1" wrap="square" lIns="91425" tIns="91425" rIns="91425" bIns="91425" anchor="t" anchorCtr="0">
            <a:spAutoFit/>
          </a:bodyPr>
          <a:lstStyle>
            <a:lvl1pPr lvl="0" algn="ctr" rtl="0">
              <a:spcBef>
                <a:spcPts val="0"/>
              </a:spcBef>
              <a:spcAft>
                <a:spcPts val="0"/>
              </a:spcAft>
              <a:buClr>
                <a:srgbClr val="004C66"/>
              </a:buClr>
              <a:buSzPts val="2200"/>
              <a:buFont typeface="Rubik SemiBold"/>
              <a:buNone/>
              <a:defRPr sz="2200" b="0">
                <a:solidFill>
                  <a:srgbClr val="004C66"/>
                </a:solidFill>
                <a:latin typeface="Rubik SemiBold"/>
                <a:ea typeface="Rubik SemiBold"/>
                <a:cs typeface="Rubik SemiBold"/>
                <a:sym typeface="Rubik SemiBold"/>
              </a:defRPr>
            </a:lvl1pPr>
            <a:lvl2pPr lvl="1" algn="ctr" rtl="0">
              <a:spcBef>
                <a:spcPts val="0"/>
              </a:spcBef>
              <a:spcAft>
                <a:spcPts val="0"/>
              </a:spcAft>
              <a:buClr>
                <a:srgbClr val="004C66"/>
              </a:buClr>
              <a:buSzPts val="2200"/>
              <a:buNone/>
              <a:defRPr sz="2200">
                <a:solidFill>
                  <a:srgbClr val="004C66"/>
                </a:solidFill>
                <a:latin typeface="Lato"/>
                <a:ea typeface="Lato"/>
                <a:cs typeface="Lato"/>
                <a:sym typeface="Lato"/>
              </a:defRPr>
            </a:lvl2pPr>
            <a:lvl3pPr lvl="2" algn="ctr" rtl="0">
              <a:spcBef>
                <a:spcPts val="0"/>
              </a:spcBef>
              <a:spcAft>
                <a:spcPts val="0"/>
              </a:spcAft>
              <a:buClr>
                <a:srgbClr val="004C66"/>
              </a:buClr>
              <a:buSzPts val="2200"/>
              <a:buNone/>
              <a:defRPr sz="2200">
                <a:solidFill>
                  <a:srgbClr val="004C66"/>
                </a:solidFill>
                <a:latin typeface="Lato"/>
                <a:ea typeface="Lato"/>
                <a:cs typeface="Lato"/>
                <a:sym typeface="Lato"/>
              </a:defRPr>
            </a:lvl3pPr>
            <a:lvl4pPr lvl="3" algn="ctr" rtl="0">
              <a:spcBef>
                <a:spcPts val="0"/>
              </a:spcBef>
              <a:spcAft>
                <a:spcPts val="0"/>
              </a:spcAft>
              <a:buClr>
                <a:srgbClr val="004C66"/>
              </a:buClr>
              <a:buSzPts val="2200"/>
              <a:buNone/>
              <a:defRPr sz="2200">
                <a:solidFill>
                  <a:srgbClr val="004C66"/>
                </a:solidFill>
                <a:latin typeface="Lato"/>
                <a:ea typeface="Lato"/>
                <a:cs typeface="Lato"/>
                <a:sym typeface="Lato"/>
              </a:defRPr>
            </a:lvl4pPr>
            <a:lvl5pPr lvl="4" algn="ctr" rtl="0">
              <a:spcBef>
                <a:spcPts val="0"/>
              </a:spcBef>
              <a:spcAft>
                <a:spcPts val="0"/>
              </a:spcAft>
              <a:buClr>
                <a:srgbClr val="004C66"/>
              </a:buClr>
              <a:buSzPts val="2200"/>
              <a:buNone/>
              <a:defRPr sz="2200">
                <a:solidFill>
                  <a:srgbClr val="004C66"/>
                </a:solidFill>
                <a:latin typeface="Lato"/>
                <a:ea typeface="Lato"/>
                <a:cs typeface="Lato"/>
                <a:sym typeface="Lato"/>
              </a:defRPr>
            </a:lvl5pPr>
            <a:lvl6pPr lvl="5" algn="ctr" rtl="0">
              <a:spcBef>
                <a:spcPts val="0"/>
              </a:spcBef>
              <a:spcAft>
                <a:spcPts val="0"/>
              </a:spcAft>
              <a:buClr>
                <a:srgbClr val="004C66"/>
              </a:buClr>
              <a:buSzPts val="2200"/>
              <a:buNone/>
              <a:defRPr sz="2200">
                <a:solidFill>
                  <a:srgbClr val="004C66"/>
                </a:solidFill>
                <a:latin typeface="Lato"/>
                <a:ea typeface="Lato"/>
                <a:cs typeface="Lato"/>
                <a:sym typeface="Lato"/>
              </a:defRPr>
            </a:lvl6pPr>
            <a:lvl7pPr lvl="6" algn="ctr" rtl="0">
              <a:spcBef>
                <a:spcPts val="0"/>
              </a:spcBef>
              <a:spcAft>
                <a:spcPts val="0"/>
              </a:spcAft>
              <a:buClr>
                <a:srgbClr val="004C66"/>
              </a:buClr>
              <a:buSzPts val="2200"/>
              <a:buNone/>
              <a:defRPr sz="2200">
                <a:solidFill>
                  <a:srgbClr val="004C66"/>
                </a:solidFill>
                <a:latin typeface="Lato"/>
                <a:ea typeface="Lato"/>
                <a:cs typeface="Lato"/>
                <a:sym typeface="Lato"/>
              </a:defRPr>
            </a:lvl7pPr>
            <a:lvl8pPr lvl="7" algn="ctr" rtl="0">
              <a:spcBef>
                <a:spcPts val="0"/>
              </a:spcBef>
              <a:spcAft>
                <a:spcPts val="0"/>
              </a:spcAft>
              <a:buClr>
                <a:srgbClr val="004C66"/>
              </a:buClr>
              <a:buSzPts val="2200"/>
              <a:buNone/>
              <a:defRPr sz="2200">
                <a:solidFill>
                  <a:srgbClr val="004C66"/>
                </a:solidFill>
                <a:latin typeface="Lato"/>
                <a:ea typeface="Lato"/>
                <a:cs typeface="Lato"/>
                <a:sym typeface="Lato"/>
              </a:defRPr>
            </a:lvl8pPr>
            <a:lvl9pPr lvl="8" algn="ctr" rtl="0">
              <a:spcBef>
                <a:spcPts val="0"/>
              </a:spcBef>
              <a:spcAft>
                <a:spcPts val="0"/>
              </a:spcAft>
              <a:buClr>
                <a:srgbClr val="004C66"/>
              </a:buClr>
              <a:buSzPts val="2200"/>
              <a:buNone/>
              <a:defRPr sz="2200">
                <a:solidFill>
                  <a:srgbClr val="004C66"/>
                </a:solidFill>
                <a:latin typeface="Lato"/>
                <a:ea typeface="Lato"/>
                <a:cs typeface="Lato"/>
                <a:sym typeface="Lato"/>
              </a:defRPr>
            </a:lvl9pPr>
          </a:lstStyle>
          <a:p>
            <a:endParaRPr/>
          </a:p>
        </p:txBody>
      </p:sp>
      <p:sp>
        <p:nvSpPr>
          <p:cNvPr id="10" name="Google Shape;10;p1"/>
          <p:cNvSpPr txBox="1">
            <a:spLocks noGrp="1"/>
          </p:cNvSpPr>
          <p:nvPr>
            <p:ph type="body" idx="1"/>
          </p:nvPr>
        </p:nvSpPr>
        <p:spPr>
          <a:xfrm>
            <a:off x="810000" y="1885900"/>
            <a:ext cx="7524000" cy="2447700"/>
          </a:xfrm>
          <a:prstGeom prst="rect">
            <a:avLst/>
          </a:prstGeom>
          <a:noFill/>
          <a:ln>
            <a:noFill/>
          </a:ln>
        </p:spPr>
        <p:txBody>
          <a:bodyPr spcFirstLastPara="1" wrap="square" lIns="0" tIns="0" rIns="0" bIns="0" anchor="t" anchorCtr="0">
            <a:noAutofit/>
          </a:bodyPr>
          <a:lstStyle>
            <a:lvl1pPr marL="457200" lvl="0"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1pPr>
            <a:lvl2pPr marL="914400" lvl="1"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2pPr>
            <a:lvl3pPr marL="1371600" lvl="2"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3pPr>
            <a:lvl4pPr marL="1828800" lvl="3"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4pPr>
            <a:lvl5pPr marL="2286000" lvl="4"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5pPr>
            <a:lvl6pPr marL="2743200" lvl="5"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6pPr>
            <a:lvl7pPr marL="3200400" lvl="6"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7pPr>
            <a:lvl8pPr marL="3657600" lvl="7"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8pPr>
            <a:lvl9pPr marL="4114800" lvl="8" indent="-304800" rtl="0">
              <a:lnSpc>
                <a:spcPct val="115000"/>
              </a:lnSpc>
              <a:spcBef>
                <a:spcPts val="0"/>
              </a:spcBef>
              <a:spcAft>
                <a:spcPts val="0"/>
              </a:spcAft>
              <a:buClr>
                <a:srgbClr val="004C66"/>
              </a:buClr>
              <a:buSzPts val="1200"/>
              <a:buFont typeface="Rubik"/>
              <a:buChar char="■"/>
              <a:defRPr sz="1200">
                <a:solidFill>
                  <a:srgbClr val="004C66"/>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510">
          <p15:clr>
            <a:srgbClr val="EA4335"/>
          </p15:clr>
        </p15:guide>
        <p15:guide id="3" pos="510">
          <p15:clr>
            <a:srgbClr val="EA4335"/>
          </p15:clr>
        </p15:guide>
        <p15:guide id="4" pos="161">
          <p15:clr>
            <a:srgbClr val="EA4335"/>
          </p15:clr>
        </p15:guide>
        <p15:guide id="5" orient="horz" pos="178">
          <p15:clr>
            <a:srgbClr val="EA4335"/>
          </p15:clr>
        </p15:guide>
        <p15:guide id="6" pos="5250">
          <p15:clr>
            <a:srgbClr val="EA4335"/>
          </p15:clr>
        </p15:guide>
        <p15:guide id="7" orient="horz" pos="606">
          <p15:clr>
            <a:srgbClr val="EA4335"/>
          </p15:clr>
        </p15:guide>
        <p15:guide id="8" orient="horz" pos="1077">
          <p15:clr>
            <a:srgbClr val="EA4335"/>
          </p15:clr>
        </p15:guide>
        <p15:guide id="9" orient="horz" pos="2730">
          <p15:clr>
            <a:srgbClr val="EA4335"/>
          </p15:clr>
        </p15:guide>
        <p15:guide id="10" pos="2808">
          <p15:clr>
            <a:srgbClr val="EA4335"/>
          </p15:clr>
        </p15:guide>
        <p15:guide id="11" pos="2952">
          <p15:clr>
            <a:srgbClr val="EA4335"/>
          </p15:clr>
        </p15:guide>
        <p15:guide id="12" orient="horz" pos="119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www.podporujimagdalenu.cz/"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mailto:lucie@storyhunters.cz"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9"/>
          <p:cNvPicPr preferRelativeResize="0"/>
          <p:nvPr/>
        </p:nvPicPr>
        <p:blipFill>
          <a:blip r:embed="rId3">
            <a:alphaModFix/>
          </a:blip>
          <a:stretch>
            <a:fillRect/>
          </a:stretch>
        </p:blipFill>
        <p:spPr>
          <a:xfrm>
            <a:off x="0" y="-16637"/>
            <a:ext cx="9144000" cy="5176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1724025" y="1697400"/>
            <a:ext cx="5696100" cy="1887300"/>
          </a:xfrm>
          <a:prstGeom prst="rect">
            <a:avLst/>
          </a:prstGeom>
        </p:spPr>
        <p:txBody>
          <a:bodyPr spcFirstLastPara="1" wrap="square" lIns="91425" tIns="91425" rIns="91425" bIns="91425" anchor="ctr" anchorCtr="0">
            <a:noAutofit/>
          </a:bodyPr>
          <a:lstStyle/>
          <a:p>
            <a:pPr marL="0" lvl="0" indent="0" algn="l" rtl="0">
              <a:lnSpc>
                <a:spcPct val="160000"/>
              </a:lnSpc>
              <a:spcBef>
                <a:spcPts val="0"/>
              </a:spcBef>
              <a:spcAft>
                <a:spcPts val="0"/>
              </a:spcAft>
              <a:buNone/>
            </a:pPr>
            <a:r>
              <a:rPr lang="cs" sz="1200">
                <a:solidFill>
                  <a:srgbClr val="0A4B68"/>
                </a:solidFill>
                <a:latin typeface="Rubik"/>
                <a:ea typeface="Rubik"/>
                <a:cs typeface="Rubik"/>
                <a:sym typeface="Rubik"/>
              </a:rPr>
              <a:t>Nejsme klasická agentura. Umíme komunikovat projekty se sociálním dopadem i nízkým rozpočtem. Z nezisku máme osobní zkušenost a na jeho fungování jsme zvyklí. Jen tak nás něco nerozhodí, ani neodradí. </a:t>
            </a:r>
            <a:endParaRPr sz="1200">
              <a:solidFill>
                <a:srgbClr val="0A4B68"/>
              </a:solidFill>
              <a:latin typeface="Rubik"/>
              <a:ea typeface="Rubik"/>
              <a:cs typeface="Rubik"/>
              <a:sym typeface="Rubik"/>
            </a:endParaRPr>
          </a:p>
          <a:p>
            <a:pPr marL="0" lvl="0" indent="0" algn="l" rtl="0">
              <a:lnSpc>
                <a:spcPct val="160000"/>
              </a:lnSpc>
              <a:spcBef>
                <a:spcPts val="0"/>
              </a:spcBef>
              <a:spcAft>
                <a:spcPts val="0"/>
              </a:spcAft>
              <a:buNone/>
            </a:pPr>
            <a:endParaRPr sz="1200">
              <a:solidFill>
                <a:srgbClr val="0A4B68"/>
              </a:solidFill>
              <a:latin typeface="Rubik"/>
              <a:ea typeface="Rubik"/>
              <a:cs typeface="Rubik"/>
              <a:sym typeface="Rubik"/>
            </a:endParaRPr>
          </a:p>
          <a:p>
            <a:pPr marL="0" lvl="0" indent="0" algn="l" rtl="0">
              <a:lnSpc>
                <a:spcPct val="160000"/>
              </a:lnSpc>
              <a:spcBef>
                <a:spcPts val="0"/>
              </a:spcBef>
              <a:spcAft>
                <a:spcPts val="0"/>
              </a:spcAft>
              <a:buNone/>
            </a:pPr>
            <a:r>
              <a:rPr lang="cs" sz="1200">
                <a:solidFill>
                  <a:srgbClr val="0A4B68"/>
                </a:solidFill>
                <a:latin typeface="Rubik"/>
                <a:ea typeface="Rubik"/>
                <a:cs typeface="Rubik"/>
                <a:sym typeface="Rubik"/>
              </a:rPr>
              <a:t>Naší vizí je inkluzivní společnost a naším posláním vytváření mostů mezi různými názorovými skupinami prostřednictvím komunikačních kampaní postavených na vyprávění příběhů a pozitivních narativech. Přinášíme nové know-how do nezisku. </a:t>
            </a:r>
            <a:r>
              <a:rPr lang="cs" sz="1200">
                <a:solidFill>
                  <a:srgbClr val="004C66"/>
                </a:solidFill>
                <a:latin typeface="Rubik"/>
                <a:ea typeface="Rubik"/>
                <a:cs typeface="Rubik"/>
                <a:sym typeface="Rubik"/>
              </a:rPr>
              <a:t>Vedle sociálních témat se zaměřujeme i na kulturní projekty s přesahem.</a:t>
            </a:r>
            <a:endParaRPr sz="1200">
              <a:solidFill>
                <a:srgbClr val="004C66"/>
              </a:solidFill>
              <a:latin typeface="Rubik"/>
              <a:ea typeface="Rubik"/>
              <a:cs typeface="Rubik"/>
              <a:sym typeface="Rubik"/>
            </a:endParaRPr>
          </a:p>
          <a:p>
            <a:pPr marL="0" lvl="0" indent="0" algn="ctr"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810000" y="1296600"/>
            <a:ext cx="7524000" cy="523200"/>
          </a:xfrm>
          <a:prstGeom prst="rect">
            <a:avLst/>
          </a:prstGeom>
        </p:spPr>
        <p:txBody>
          <a:bodyPr spcFirstLastPara="1" wrap="square" lIns="91425" tIns="91425" rIns="91425" bIns="91425" anchor="t" anchorCtr="0">
            <a:spAutoFit/>
          </a:bodyPr>
          <a:lstStyle/>
          <a:p>
            <a:pPr marL="0" lvl="0" indent="0" algn="just" rtl="0">
              <a:spcBef>
                <a:spcPts val="0"/>
              </a:spcBef>
              <a:spcAft>
                <a:spcPts val="0"/>
              </a:spcAft>
              <a:buNone/>
            </a:pPr>
            <a:r>
              <a:rPr lang="cs"/>
              <a:t>Čemu se věnujeme? </a:t>
            </a:r>
            <a:endParaRPr/>
          </a:p>
        </p:txBody>
      </p:sp>
      <p:sp>
        <p:nvSpPr>
          <p:cNvPr id="128" name="Google Shape;128;p23"/>
          <p:cNvSpPr txBox="1">
            <a:spLocks noGrp="1"/>
          </p:cNvSpPr>
          <p:nvPr>
            <p:ph type="body" idx="1"/>
          </p:nvPr>
        </p:nvSpPr>
        <p:spPr>
          <a:xfrm>
            <a:off x="810000" y="1885900"/>
            <a:ext cx="7524000" cy="2447700"/>
          </a:xfrm>
          <a:prstGeom prst="rect">
            <a:avLst/>
          </a:prstGeom>
        </p:spPr>
        <p:txBody>
          <a:bodyPr spcFirstLastPara="1" wrap="square" lIns="0" tIns="0" rIns="0" bIns="0" anchor="t" anchorCtr="0">
            <a:noAutofit/>
          </a:bodyPr>
          <a:lstStyle/>
          <a:p>
            <a:pPr marL="457200" lvl="0" indent="-304800" algn="l" rtl="0">
              <a:spcBef>
                <a:spcPts val="0"/>
              </a:spcBef>
              <a:spcAft>
                <a:spcPts val="0"/>
              </a:spcAft>
              <a:buSzPts val="1200"/>
              <a:buChar char="●"/>
            </a:pPr>
            <a:r>
              <a:rPr lang="cs"/>
              <a:t>PR a média</a:t>
            </a:r>
            <a:endParaRPr/>
          </a:p>
          <a:p>
            <a:pPr marL="457200" lvl="0" indent="-304800" algn="l" rtl="0">
              <a:spcBef>
                <a:spcPts val="0"/>
              </a:spcBef>
              <a:spcAft>
                <a:spcPts val="0"/>
              </a:spcAft>
              <a:buSzPts val="1200"/>
              <a:buChar char="●"/>
            </a:pPr>
            <a:r>
              <a:rPr lang="cs"/>
              <a:t>Komunikační a fundraisingové kampaně </a:t>
            </a:r>
            <a:endParaRPr/>
          </a:p>
          <a:p>
            <a:pPr marL="457200" lvl="0" indent="-304800" algn="l" rtl="0">
              <a:spcBef>
                <a:spcPts val="0"/>
              </a:spcBef>
              <a:spcAft>
                <a:spcPts val="0"/>
              </a:spcAft>
              <a:buSzPts val="1200"/>
              <a:buChar char="●"/>
            </a:pPr>
            <a:r>
              <a:rPr lang="cs"/>
              <a:t>Sociální sítě </a:t>
            </a:r>
            <a:endParaRPr/>
          </a:p>
          <a:p>
            <a:pPr marL="457200" lvl="0" indent="-304800" algn="l" rtl="0">
              <a:spcBef>
                <a:spcPts val="0"/>
              </a:spcBef>
              <a:spcAft>
                <a:spcPts val="0"/>
              </a:spcAft>
              <a:buSzPts val="1200"/>
              <a:buChar char="●"/>
            </a:pPr>
            <a:r>
              <a:rPr lang="cs"/>
              <a:t>Produkce akcí </a:t>
            </a:r>
            <a:endParaRPr/>
          </a:p>
          <a:p>
            <a:pPr marL="457200" lvl="0" indent="-304800" algn="l" rtl="0">
              <a:spcBef>
                <a:spcPts val="0"/>
              </a:spcBef>
              <a:spcAft>
                <a:spcPts val="0"/>
              </a:spcAft>
              <a:buSzPts val="1200"/>
              <a:buChar char="●"/>
            </a:pPr>
            <a:r>
              <a:rPr lang="cs"/>
              <a:t>Vzdělávací akce</a:t>
            </a:r>
            <a:endParaRPr/>
          </a:p>
        </p:txBody>
      </p:sp>
      <p:pic>
        <p:nvPicPr>
          <p:cNvPr id="129" name="Google Shape;129;p23"/>
          <p:cNvPicPr preferRelativeResize="0"/>
          <p:nvPr/>
        </p:nvPicPr>
        <p:blipFill>
          <a:blip r:embed="rId3">
            <a:alphaModFix/>
          </a:blip>
          <a:stretch>
            <a:fillRect/>
          </a:stretch>
        </p:blipFill>
        <p:spPr>
          <a:xfrm>
            <a:off x="5033725" y="1454438"/>
            <a:ext cx="3352724" cy="22346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695700" y="1331850"/>
            <a:ext cx="7524000" cy="492600"/>
          </a:xfrm>
          <a:prstGeom prst="rect">
            <a:avLst/>
          </a:prstGeom>
        </p:spPr>
        <p:txBody>
          <a:bodyPr spcFirstLastPara="1" wrap="square" lIns="91425" tIns="91425" rIns="91425" bIns="91425" anchor="t" anchorCtr="0">
            <a:spAutoFit/>
          </a:bodyPr>
          <a:lstStyle/>
          <a:p>
            <a:pPr marL="0" lvl="0" indent="0" algn="just" rtl="0">
              <a:spcBef>
                <a:spcPts val="0"/>
              </a:spcBef>
              <a:spcAft>
                <a:spcPts val="0"/>
              </a:spcAft>
              <a:buNone/>
            </a:pPr>
            <a:r>
              <a:rPr lang="cs" sz="2000"/>
              <a:t>Naši klienti</a:t>
            </a:r>
            <a:endParaRPr sz="2000"/>
          </a:p>
        </p:txBody>
      </p:sp>
      <p:sp>
        <p:nvSpPr>
          <p:cNvPr id="135" name="Google Shape;135;p24"/>
          <p:cNvSpPr txBox="1">
            <a:spLocks noGrp="1"/>
          </p:cNvSpPr>
          <p:nvPr>
            <p:ph type="body" idx="1"/>
          </p:nvPr>
        </p:nvSpPr>
        <p:spPr>
          <a:xfrm>
            <a:off x="4686300" y="2287200"/>
            <a:ext cx="3647700" cy="20463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cs"/>
              <a:t>Bioinstitut, Domov Svojšice, Evropská síť proti chudobě a sociálnímu vyloučení, Multikulturní centrum Praha, Česká technologická platforma pro ekologické zemědělství, Nadační fond Broumov, Magdaléna, Úřad vlády ČR</a:t>
            </a:r>
            <a:endParaRPr/>
          </a:p>
        </p:txBody>
      </p:sp>
      <p:sp>
        <p:nvSpPr>
          <p:cNvPr id="136" name="Google Shape;136;p24"/>
          <p:cNvSpPr txBox="1">
            <a:spLocks noGrp="1"/>
          </p:cNvSpPr>
          <p:nvPr>
            <p:ph type="body" idx="2"/>
          </p:nvPr>
        </p:nvSpPr>
        <p:spPr>
          <a:xfrm>
            <a:off x="810000" y="2287200"/>
            <a:ext cx="3647700" cy="20463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cs"/>
              <a:t>ARA ART, Česká asociace streetwork, Institut prevence řešení předlužení, Nadace Open Society Fund, Sdružení Via, Život 90, Nová škola, Tvoje láska, Děti úplňku, United Islands of Prague, Centrum pro společenské otázky - SPOT</a:t>
            </a:r>
            <a:endParaRPr dirty="0"/>
          </a:p>
        </p:txBody>
      </p:sp>
      <p:sp>
        <p:nvSpPr>
          <p:cNvPr id="137" name="Google Shape;137;p24"/>
          <p:cNvSpPr txBox="1">
            <a:spLocks noGrp="1"/>
          </p:cNvSpPr>
          <p:nvPr>
            <p:ph type="title" idx="3"/>
          </p:nvPr>
        </p:nvSpPr>
        <p:spPr>
          <a:xfrm>
            <a:off x="810000" y="1890000"/>
            <a:ext cx="3647700" cy="184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cs"/>
              <a:t>Aktuálně spolupracujeme</a:t>
            </a:r>
            <a:endParaRPr/>
          </a:p>
        </p:txBody>
      </p:sp>
      <p:sp>
        <p:nvSpPr>
          <p:cNvPr id="138" name="Google Shape;138;p24"/>
          <p:cNvSpPr txBox="1">
            <a:spLocks noGrp="1"/>
          </p:cNvSpPr>
          <p:nvPr>
            <p:ph type="title" idx="4"/>
          </p:nvPr>
        </p:nvSpPr>
        <p:spPr>
          <a:xfrm>
            <a:off x="4686300" y="1890000"/>
            <a:ext cx="3647700" cy="184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cs" b="1"/>
              <a:t>Dřívější projekty</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810000" y="1317750"/>
            <a:ext cx="7524000" cy="5232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cs"/>
              <a:t>Magdaléna, o.p.s.</a:t>
            </a:r>
            <a:endParaRPr/>
          </a:p>
        </p:txBody>
      </p:sp>
      <p:sp>
        <p:nvSpPr>
          <p:cNvPr id="144" name="Google Shape;144;p25"/>
          <p:cNvSpPr txBox="1">
            <a:spLocks noGrp="1"/>
          </p:cNvSpPr>
          <p:nvPr>
            <p:ph type="body" idx="1"/>
          </p:nvPr>
        </p:nvSpPr>
        <p:spPr>
          <a:xfrm>
            <a:off x="866400" y="2146725"/>
            <a:ext cx="7524000" cy="2447700"/>
          </a:xfrm>
          <a:prstGeom prst="rect">
            <a:avLst/>
          </a:prstGeom>
        </p:spPr>
        <p:txBody>
          <a:bodyPr spcFirstLastPara="1" wrap="square" lIns="0" tIns="0" rIns="0" bIns="0" anchor="ctr" anchorCtr="0">
            <a:noAutofit/>
          </a:bodyPr>
          <a:lstStyle/>
          <a:p>
            <a:pPr marL="457200" lvl="0" indent="-317500" algn="l" rtl="0">
              <a:spcBef>
                <a:spcPts val="0"/>
              </a:spcBef>
              <a:spcAft>
                <a:spcPts val="0"/>
              </a:spcAft>
              <a:buSzPts val="1400"/>
              <a:buChar char="●"/>
            </a:pPr>
            <a:r>
              <a:rPr lang="cs"/>
              <a:t>nezisková organizace, která se zabývá prevencí v oblasti závislosti na návykových látkách</a:t>
            </a:r>
            <a:endParaRPr/>
          </a:p>
          <a:p>
            <a:pPr marL="457200" lvl="0" indent="-317500" algn="l" rtl="0">
              <a:spcBef>
                <a:spcPts val="0"/>
              </a:spcBef>
              <a:spcAft>
                <a:spcPts val="0"/>
              </a:spcAft>
              <a:buSzPts val="1400"/>
              <a:buChar char="●"/>
            </a:pPr>
            <a:r>
              <a:rPr lang="cs"/>
              <a:t>fundraisingová kampaň Prací život vracíš na podporu chodu tréninkových míst pro lidi se závislostmi </a:t>
            </a:r>
            <a:endParaRPr/>
          </a:p>
          <a:p>
            <a:pPr marL="457200" lvl="0" indent="-317500" algn="l" rtl="0">
              <a:spcBef>
                <a:spcPts val="0"/>
              </a:spcBef>
              <a:spcAft>
                <a:spcPts val="0"/>
              </a:spcAft>
              <a:buSzPts val="1400"/>
              <a:buChar char="●"/>
            </a:pPr>
            <a:r>
              <a:rPr lang="cs"/>
              <a:t>zviditelnění kampaně v médiích, komunikaci na sociálních sítích, příprava webu, scénář a produkce kampaňového videospotu, komunikace s influencery</a:t>
            </a:r>
            <a:endParaRPr/>
          </a:p>
          <a:p>
            <a:pPr marL="0" lvl="0" indent="457200" algn="l" rtl="0">
              <a:spcBef>
                <a:spcPts val="1200"/>
              </a:spcBef>
              <a:spcAft>
                <a:spcPts val="0"/>
              </a:spcAft>
              <a:buNone/>
            </a:pPr>
            <a:endParaRPr/>
          </a:p>
          <a:p>
            <a:pPr marL="0" lvl="0" indent="457200" algn="l" rtl="0">
              <a:spcBef>
                <a:spcPts val="1200"/>
              </a:spcBef>
              <a:spcAft>
                <a:spcPts val="0"/>
              </a:spcAft>
              <a:buNone/>
            </a:pPr>
            <a:r>
              <a:rPr lang="cs"/>
              <a:t>Finálně se vybralo v kampani </a:t>
            </a:r>
            <a:r>
              <a:rPr lang="cs" b="1"/>
              <a:t>130 % </a:t>
            </a:r>
            <a:r>
              <a:rPr lang="cs"/>
              <a:t>požadované částky.</a:t>
            </a:r>
            <a:endParaRPr/>
          </a:p>
          <a:p>
            <a:pPr marL="0" lvl="0" indent="457200" algn="l" rtl="0">
              <a:spcBef>
                <a:spcPts val="1200"/>
              </a:spcBef>
              <a:spcAft>
                <a:spcPts val="0"/>
              </a:spcAft>
              <a:buNone/>
            </a:pPr>
            <a:r>
              <a:rPr lang="cs" u="sng">
                <a:solidFill>
                  <a:srgbClr val="004C66"/>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https://www.podporujimagdalenu.cz/</a:t>
            </a:r>
            <a:endParaRPr>
              <a:solidFill>
                <a:srgbClr val="004C66"/>
              </a:solidFill>
              <a:latin typeface="Arial"/>
              <a:ea typeface="Arial"/>
              <a:cs typeface="Arial"/>
              <a:sym typeface="Arial"/>
            </a:endParaRPr>
          </a:p>
          <a:p>
            <a:pPr marL="0" lvl="0" indent="0" algn="l" rtl="0">
              <a:spcBef>
                <a:spcPts val="1200"/>
              </a:spcBef>
              <a:spcAft>
                <a:spcPts val="1200"/>
              </a:spcAft>
              <a:buNone/>
            </a:pPr>
            <a:endParaRPr>
              <a:solidFill>
                <a:srgbClr val="0A4B68"/>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810000" y="1324800"/>
            <a:ext cx="7524000" cy="523200"/>
          </a:xfrm>
          <a:prstGeom prst="rect">
            <a:avLst/>
          </a:prstGeom>
        </p:spPr>
        <p:txBody>
          <a:bodyPr spcFirstLastPara="1" wrap="square" lIns="91425" tIns="91425" rIns="91425" bIns="91425" anchor="t" anchorCtr="0">
            <a:spAutoFit/>
          </a:bodyPr>
          <a:lstStyle/>
          <a:p>
            <a:pPr marL="0" lvl="0" indent="0" algn="just" rtl="0">
              <a:spcBef>
                <a:spcPts val="0"/>
              </a:spcBef>
              <a:spcAft>
                <a:spcPts val="0"/>
              </a:spcAft>
              <a:buNone/>
            </a:pPr>
            <a:r>
              <a:rPr lang="cs"/>
              <a:t>S čím se na nás můžete obrátit? </a:t>
            </a:r>
            <a:endParaRPr/>
          </a:p>
        </p:txBody>
      </p:sp>
      <p:sp>
        <p:nvSpPr>
          <p:cNvPr id="150" name="Google Shape;150;p26"/>
          <p:cNvSpPr txBox="1">
            <a:spLocks noGrp="1"/>
          </p:cNvSpPr>
          <p:nvPr>
            <p:ph type="body" idx="1"/>
          </p:nvPr>
        </p:nvSpPr>
        <p:spPr>
          <a:xfrm>
            <a:off x="760650" y="1216150"/>
            <a:ext cx="7524000" cy="2447700"/>
          </a:xfrm>
          <a:prstGeom prst="rect">
            <a:avLst/>
          </a:prstGeom>
        </p:spPr>
        <p:txBody>
          <a:bodyPr spcFirstLastPara="1" wrap="square" lIns="0" tIns="0" rIns="0" bIns="0" anchor="ctr" anchorCtr="0">
            <a:noAutofit/>
          </a:bodyPr>
          <a:lstStyle/>
          <a:p>
            <a:pPr marL="457200" lvl="0" indent="-317500" algn="l" rtl="0">
              <a:spcBef>
                <a:spcPts val="0"/>
              </a:spcBef>
              <a:spcAft>
                <a:spcPts val="0"/>
              </a:spcAft>
              <a:buSzPts val="1400"/>
              <a:buChar char="●"/>
            </a:pPr>
            <a:r>
              <a:rPr lang="cs"/>
              <a:t>konzultace a nasměrování, zjištění potřeb (PR, sociální sítě, kampaně)</a:t>
            </a:r>
            <a:endParaRPr/>
          </a:p>
          <a:p>
            <a:pPr marL="457200" lvl="0" indent="-317500" algn="l" rtl="0">
              <a:spcBef>
                <a:spcPts val="0"/>
              </a:spcBef>
              <a:spcAft>
                <a:spcPts val="0"/>
              </a:spcAft>
              <a:buSzPts val="1400"/>
              <a:buChar char="●"/>
            </a:pPr>
            <a:r>
              <a:rPr lang="cs"/>
              <a:t>pomoc s konkrétními úkoly - např. příprava tiskových zpráv či rozhovorů, příprava tiskové konference či jiné akce apod. </a:t>
            </a:r>
            <a:endParaRPr/>
          </a:p>
          <a:p>
            <a:pPr marL="457200" lvl="0" indent="-317500" algn="l" rtl="0">
              <a:spcBef>
                <a:spcPts val="0"/>
              </a:spcBef>
              <a:spcAft>
                <a:spcPts val="0"/>
              </a:spcAft>
              <a:buSzPts val="1400"/>
              <a:buChar char="●"/>
            </a:pPr>
            <a:r>
              <a:rPr lang="cs"/>
              <a:t>v řešení je nabídka komplexních vzdělávacích kurzů</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7"/>
          <p:cNvSpPr txBox="1">
            <a:spLocks noGrp="1"/>
          </p:cNvSpPr>
          <p:nvPr>
            <p:ph type="title"/>
          </p:nvPr>
        </p:nvSpPr>
        <p:spPr>
          <a:xfrm>
            <a:off x="2114550" y="1244700"/>
            <a:ext cx="4914900" cy="5232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cs"/>
              <a:t>KONTAKT</a:t>
            </a:r>
            <a:endParaRPr/>
          </a:p>
        </p:txBody>
      </p:sp>
      <p:sp>
        <p:nvSpPr>
          <p:cNvPr id="156" name="Google Shape;156;p27"/>
          <p:cNvSpPr txBox="1">
            <a:spLocks noGrp="1"/>
          </p:cNvSpPr>
          <p:nvPr>
            <p:ph type="title" idx="2"/>
          </p:nvPr>
        </p:nvSpPr>
        <p:spPr>
          <a:xfrm>
            <a:off x="2114550" y="1852500"/>
            <a:ext cx="4914900" cy="26781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cs" b="1"/>
              <a:t>Lucie Nemešová</a:t>
            </a:r>
            <a:endParaRPr b="1"/>
          </a:p>
          <a:p>
            <a:pPr marL="0" lvl="0" indent="0" algn="ctr" rtl="0">
              <a:spcBef>
                <a:spcPts val="0"/>
              </a:spcBef>
              <a:spcAft>
                <a:spcPts val="0"/>
              </a:spcAft>
              <a:buNone/>
            </a:pPr>
            <a:r>
              <a:rPr lang="cs" u="sng">
                <a:solidFill>
                  <a:schemeClr val="lt1"/>
                </a:solidFill>
                <a:hlinkClick r:id="rId3">
                  <a:extLst>
                    <a:ext uri="{A12FA001-AC4F-418D-AE19-62706E023703}">
                      <ahyp:hlinkClr xmlns:ahyp="http://schemas.microsoft.com/office/drawing/2018/hyperlinkcolor" val="tx"/>
                    </a:ext>
                  </a:extLst>
                </a:hlinkClick>
              </a:rPr>
              <a:t>lucie@storyhunters.cz</a:t>
            </a:r>
            <a:endParaRPr>
              <a:solidFill>
                <a:schemeClr val="lt1"/>
              </a:solidFill>
            </a:endParaRPr>
          </a:p>
          <a:p>
            <a:pPr marL="0" lvl="0" indent="0" algn="ctr" rtl="0">
              <a:spcBef>
                <a:spcPts val="0"/>
              </a:spcBef>
              <a:spcAft>
                <a:spcPts val="0"/>
              </a:spcAft>
              <a:buNone/>
            </a:pPr>
            <a:r>
              <a:rPr lang="cs">
                <a:solidFill>
                  <a:schemeClr val="lt1"/>
                </a:solidFill>
              </a:rPr>
              <a:t>+420 602 325 029</a:t>
            </a:r>
            <a:endParaRPr>
              <a:solidFill>
                <a:schemeClr val="lt1"/>
              </a:solidFill>
            </a:endParaRPr>
          </a:p>
          <a:p>
            <a:pPr marL="0" lvl="0" indent="0" algn="ctr" rtl="0">
              <a:spcBef>
                <a:spcPts val="0"/>
              </a:spcBef>
              <a:spcAft>
                <a:spcPts val="0"/>
              </a:spcAft>
              <a:buNone/>
            </a:pPr>
            <a:endParaRPr>
              <a:solidFill>
                <a:schemeClr val="lt1"/>
              </a:solidFill>
            </a:endParaRPr>
          </a:p>
          <a:p>
            <a:pPr marL="0" lvl="0" indent="0" algn="ctr" rtl="0">
              <a:spcBef>
                <a:spcPts val="0"/>
              </a:spcBef>
              <a:spcAft>
                <a:spcPts val="0"/>
              </a:spcAft>
              <a:buNone/>
            </a:pPr>
            <a:r>
              <a:rPr lang="cs" b="1">
                <a:solidFill>
                  <a:schemeClr val="lt1"/>
                </a:solidFill>
              </a:rPr>
              <a:t>Storyhunters</a:t>
            </a:r>
            <a:endParaRPr b="1">
              <a:solidFill>
                <a:schemeClr val="lt1"/>
              </a:solidFill>
            </a:endParaRPr>
          </a:p>
          <a:p>
            <a:pPr marL="0" lvl="0" indent="0" algn="ctr" rtl="0">
              <a:spcBef>
                <a:spcPts val="0"/>
              </a:spcBef>
              <a:spcAft>
                <a:spcPts val="0"/>
              </a:spcAft>
              <a:buNone/>
            </a:pPr>
            <a:r>
              <a:rPr lang="cs">
                <a:solidFill>
                  <a:schemeClr val="lt1"/>
                </a:solidFill>
              </a:rPr>
              <a:t>Najdete nás v Pacientském hubu :) </a:t>
            </a:r>
            <a:endParaRPr>
              <a:solidFill>
                <a:schemeClr val="lt1"/>
              </a:solidFill>
            </a:endParaRPr>
          </a:p>
          <a:p>
            <a:pPr marL="0" lvl="0" indent="0" algn="ctr" rtl="0">
              <a:spcBef>
                <a:spcPts val="0"/>
              </a:spcBef>
              <a:spcAft>
                <a:spcPts val="0"/>
              </a:spcAft>
              <a:buNone/>
            </a:pPr>
            <a:r>
              <a:rPr lang="cs">
                <a:solidFill>
                  <a:schemeClr val="lt1"/>
                </a:solidFill>
              </a:rPr>
              <a:t>www.storyhunters.cz</a:t>
            </a:r>
            <a:endParaRPr>
              <a:solidFill>
                <a:schemeClr val="lt1"/>
              </a:solidFill>
            </a:endParaRPr>
          </a:p>
          <a:p>
            <a:pPr marL="0" lvl="0" indent="0" algn="ctr" rtl="0">
              <a:spcBef>
                <a:spcPts val="0"/>
              </a:spcBef>
              <a:spcAft>
                <a:spcPts val="0"/>
              </a:spcAft>
              <a:buNone/>
            </a:pPr>
            <a:endParaRPr>
              <a:solidFill>
                <a:schemeClr val="lt1"/>
              </a:solidFill>
            </a:endParaRPr>
          </a:p>
          <a:p>
            <a:pPr marL="0" lvl="0" indent="0" algn="ctr"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toryhunters">
  <a:themeElements>
    <a:clrScheme name="Streamline">
      <a:dk1>
        <a:srgbClr val="1A9988"/>
      </a:dk1>
      <a:lt1>
        <a:srgbClr val="FFFFFF"/>
      </a:lt1>
      <a:dk2>
        <a:srgbClr val="1A1A1A"/>
      </a:dk2>
      <a:lt2>
        <a:srgbClr val="E9EDEE"/>
      </a:lt2>
      <a:accent1>
        <a:srgbClr val="595959"/>
      </a:accent1>
      <a:accent2>
        <a:srgbClr val="6AA4C8"/>
      </a:accent2>
      <a:accent3>
        <a:srgbClr val="FCE5CD"/>
      </a:accent3>
      <a:accent4>
        <a:srgbClr val="00FFFF"/>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327</Words>
  <Application>Microsoft Macintosh PowerPoint</Application>
  <PresentationFormat>Předvádění na obrazovce (16:9)</PresentationFormat>
  <Paragraphs>33</Paragraphs>
  <Slides>9</Slides>
  <Notes>9</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9</vt:i4>
      </vt:variant>
    </vt:vector>
  </HeadingPairs>
  <TitlesOfParts>
    <vt:vector size="14" baseType="lpstr">
      <vt:lpstr>Rubik</vt:lpstr>
      <vt:lpstr>Lato</vt:lpstr>
      <vt:lpstr>Rubik SemiBold</vt:lpstr>
      <vt:lpstr>Arial</vt:lpstr>
      <vt:lpstr>Storyhunters</vt:lpstr>
      <vt:lpstr>Prezentace aplikace PowerPoint</vt:lpstr>
      <vt:lpstr>Prezentace aplikace PowerPoint</vt:lpstr>
      <vt:lpstr>Prezentace aplikace PowerPoint</vt:lpstr>
      <vt:lpstr>Nejsme klasická agentura. Umíme komunikovat projekty se sociálním dopadem i nízkým rozpočtem. Z nezisku máme osobní zkušenost a na jeho fungování jsme zvyklí. Jen tak nás něco nerozhodí, ani neodradí.   Naší vizí je inkluzivní společnost a naším posláním vytváření mostů mezi různými názorovými skupinami prostřednictvím komunikačních kampaní postavených na vyprávění příběhů a pozitivních narativech. Přinášíme nové know-how do nezisku. Vedle sociálních témat se zaměřujeme i na kulturní projekty s přesahem. </vt:lpstr>
      <vt:lpstr>Čemu se věnujeme? </vt:lpstr>
      <vt:lpstr>Naši klienti</vt:lpstr>
      <vt:lpstr>Magdaléna, o.p.s.</vt:lpstr>
      <vt:lpstr>S čím se na nás můžete obrátit? </vt:lpstr>
      <vt:lpstr>KONTAKT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cp:lastModifiedBy>Natálie Durčáková</cp:lastModifiedBy>
  <cp:revision>1</cp:revision>
  <dcterms:modified xsi:type="dcterms:W3CDTF">2022-03-29T14:47:47Z</dcterms:modified>
</cp:coreProperties>
</file>