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2" r:id="rId4"/>
    <p:sldId id="257" r:id="rId5"/>
    <p:sldId id="259" r:id="rId6"/>
    <p:sldId id="260" r:id="rId7"/>
    <p:sldId id="263" r:id="rId8"/>
    <p:sldId id="261" r:id="rId9"/>
    <p:sldId id="270" r:id="rId10"/>
    <p:sldId id="262" r:id="rId11"/>
    <p:sldId id="267" r:id="rId12"/>
    <p:sldId id="265" r:id="rId13"/>
    <p:sldId id="271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0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eziolog.cz/" TargetMode="External"/><Relationship Id="rId2" Type="http://schemas.openxmlformats.org/officeDocument/2006/relationships/hyperlink" Target="http://www.sslb.cz/" TargetMode="External"/><Relationship Id="rId1" Type="http://schemas.openxmlformats.org/officeDocument/2006/relationships/hyperlink" Target="http://www.pobolest.cz/" TargetMode="External"/><Relationship Id="rId5" Type="http://schemas.openxmlformats.org/officeDocument/2006/relationships/hyperlink" Target="http://www.lecbabolesti.cz/" TargetMode="External"/><Relationship Id="rId4" Type="http://schemas.openxmlformats.org/officeDocument/2006/relationships/hyperlink" Target="http://www.hospitalin.cz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eziolog.cz/" TargetMode="External"/><Relationship Id="rId2" Type="http://schemas.openxmlformats.org/officeDocument/2006/relationships/hyperlink" Target="http://www.sslb.cz/" TargetMode="External"/><Relationship Id="rId1" Type="http://schemas.openxmlformats.org/officeDocument/2006/relationships/hyperlink" Target="http://www.pobolest.cz/" TargetMode="External"/><Relationship Id="rId5" Type="http://schemas.openxmlformats.org/officeDocument/2006/relationships/hyperlink" Target="http://www.lecbabolesti.cz/" TargetMode="External"/><Relationship Id="rId4" Type="http://schemas.openxmlformats.org/officeDocument/2006/relationships/hyperlink" Target="http://www.hospitalin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7EAB-6B28-43D6-B4DB-922916E8EA9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95B1C4-7594-4B73-BA35-43F8132D682E}">
      <dgm:prSet/>
      <dgm:spPr/>
      <dgm:t>
        <a:bodyPr/>
        <a:lstStyle/>
        <a:p>
          <a:r>
            <a:rPr lang="cs-CZ">
              <a:hlinkClick xmlns:r="http://schemas.openxmlformats.org/officeDocument/2006/relationships" r:id="rId1"/>
            </a:rPr>
            <a:t>www.pobolest.cz</a:t>
          </a:r>
          <a:endParaRPr lang="en-US"/>
        </a:p>
      </dgm:t>
    </dgm:pt>
    <dgm:pt modelId="{C4115E6B-1694-4CA8-9D64-32ECDA3F39F8}" type="parTrans" cxnId="{FE165D2F-5EC2-4F3C-90CE-EE1D1F62977B}">
      <dgm:prSet/>
      <dgm:spPr/>
      <dgm:t>
        <a:bodyPr/>
        <a:lstStyle/>
        <a:p>
          <a:endParaRPr lang="en-US"/>
        </a:p>
      </dgm:t>
    </dgm:pt>
    <dgm:pt modelId="{FD281396-F809-4648-8DFB-35EA021CD0C5}" type="sibTrans" cxnId="{FE165D2F-5EC2-4F3C-90CE-EE1D1F62977B}">
      <dgm:prSet/>
      <dgm:spPr/>
      <dgm:t>
        <a:bodyPr/>
        <a:lstStyle/>
        <a:p>
          <a:endParaRPr lang="en-US"/>
        </a:p>
      </dgm:t>
    </dgm:pt>
    <dgm:pt modelId="{9DC7D816-10DD-478E-A596-4E559709D16F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www.sslb.cz</a:t>
          </a:r>
          <a:endParaRPr lang="en-US"/>
        </a:p>
      </dgm:t>
    </dgm:pt>
    <dgm:pt modelId="{2BD07FAB-ABFC-4446-B2F7-C47DC300C702}" type="parTrans" cxnId="{15A4B47E-8A59-4C3D-AE6A-A0EE209590AB}">
      <dgm:prSet/>
      <dgm:spPr/>
      <dgm:t>
        <a:bodyPr/>
        <a:lstStyle/>
        <a:p>
          <a:endParaRPr lang="en-US"/>
        </a:p>
      </dgm:t>
    </dgm:pt>
    <dgm:pt modelId="{82EE096D-C420-4DF0-B7D4-03146028FBD1}" type="sibTrans" cxnId="{15A4B47E-8A59-4C3D-AE6A-A0EE209590AB}">
      <dgm:prSet/>
      <dgm:spPr/>
      <dgm:t>
        <a:bodyPr/>
        <a:lstStyle/>
        <a:p>
          <a:endParaRPr lang="en-US"/>
        </a:p>
      </dgm:t>
    </dgm:pt>
    <dgm:pt modelId="{32471131-3110-4809-ABE0-59AD34D33264}">
      <dgm:prSet/>
      <dgm:spPr/>
      <dgm:t>
        <a:bodyPr/>
        <a:lstStyle/>
        <a:p>
          <a:r>
            <a:rPr lang="cs-CZ">
              <a:hlinkClick xmlns:r="http://schemas.openxmlformats.org/officeDocument/2006/relationships" r:id="rId3"/>
            </a:rPr>
            <a:t>www.algeziolog.cz</a:t>
          </a:r>
          <a:endParaRPr lang="en-US"/>
        </a:p>
      </dgm:t>
    </dgm:pt>
    <dgm:pt modelId="{0F0C3CC6-C02C-49B0-9471-49DEA56580A1}" type="parTrans" cxnId="{5BF7C946-50C4-4622-88A3-31BCD655705D}">
      <dgm:prSet/>
      <dgm:spPr/>
      <dgm:t>
        <a:bodyPr/>
        <a:lstStyle/>
        <a:p>
          <a:endParaRPr lang="en-US"/>
        </a:p>
      </dgm:t>
    </dgm:pt>
    <dgm:pt modelId="{09A2AAFA-3378-47E0-8D6F-62FAD4B49F32}" type="sibTrans" cxnId="{5BF7C946-50C4-4622-88A3-31BCD655705D}">
      <dgm:prSet/>
      <dgm:spPr/>
      <dgm:t>
        <a:bodyPr/>
        <a:lstStyle/>
        <a:p>
          <a:endParaRPr lang="en-US"/>
        </a:p>
      </dgm:t>
    </dgm:pt>
    <dgm:pt modelId="{8B47B35A-37E2-4AAE-BA6A-FD8774435946}">
      <dgm:prSet/>
      <dgm:spPr/>
      <dgm:t>
        <a:bodyPr/>
        <a:lstStyle/>
        <a:p>
          <a:r>
            <a:rPr lang="cs-CZ">
              <a:hlinkClick xmlns:r="http://schemas.openxmlformats.org/officeDocument/2006/relationships" r:id="rId4"/>
            </a:rPr>
            <a:t>www.hospitalin.cz</a:t>
          </a:r>
          <a:endParaRPr lang="en-US"/>
        </a:p>
      </dgm:t>
    </dgm:pt>
    <dgm:pt modelId="{D8E58B97-5EF8-47A6-9FFF-2D20591EE9F1}" type="parTrans" cxnId="{B5F8C0FC-655A-4753-BE1E-7F3370ED77FB}">
      <dgm:prSet/>
      <dgm:spPr/>
      <dgm:t>
        <a:bodyPr/>
        <a:lstStyle/>
        <a:p>
          <a:endParaRPr lang="en-US"/>
        </a:p>
      </dgm:t>
    </dgm:pt>
    <dgm:pt modelId="{784FB646-BF12-4B29-9968-0E796F2AB4E0}" type="sibTrans" cxnId="{B5F8C0FC-655A-4753-BE1E-7F3370ED77FB}">
      <dgm:prSet/>
      <dgm:spPr/>
      <dgm:t>
        <a:bodyPr/>
        <a:lstStyle/>
        <a:p>
          <a:endParaRPr lang="en-US"/>
        </a:p>
      </dgm:t>
    </dgm:pt>
    <dgm:pt modelId="{6CC05314-9253-40BF-AF08-E7D87694193D}">
      <dgm:prSet/>
      <dgm:spPr/>
      <dgm:t>
        <a:bodyPr/>
        <a:lstStyle/>
        <a:p>
          <a:r>
            <a:rPr lang="cs-CZ">
              <a:hlinkClick xmlns:r="http://schemas.openxmlformats.org/officeDocument/2006/relationships" r:id="rId5"/>
            </a:rPr>
            <a:t>www.lecbabolesti.cz</a:t>
          </a:r>
          <a:endParaRPr lang="en-US"/>
        </a:p>
      </dgm:t>
    </dgm:pt>
    <dgm:pt modelId="{7CE0A76B-CDB3-4601-B727-69BB54C59C09}" type="parTrans" cxnId="{FF605FD1-8621-447E-8C75-253737377C5C}">
      <dgm:prSet/>
      <dgm:spPr/>
      <dgm:t>
        <a:bodyPr/>
        <a:lstStyle/>
        <a:p>
          <a:endParaRPr lang="en-US"/>
        </a:p>
      </dgm:t>
    </dgm:pt>
    <dgm:pt modelId="{8D92BA03-3D3D-40DB-A22E-520F4F59161F}" type="sibTrans" cxnId="{FF605FD1-8621-447E-8C75-253737377C5C}">
      <dgm:prSet/>
      <dgm:spPr/>
      <dgm:t>
        <a:bodyPr/>
        <a:lstStyle/>
        <a:p>
          <a:endParaRPr lang="en-US"/>
        </a:p>
      </dgm:t>
    </dgm:pt>
    <dgm:pt modelId="{6AA8F116-B865-B049-8EA6-8F305AFE00E1}" type="pres">
      <dgm:prSet presAssocID="{C0227EAB-6B28-43D6-B4DB-922916E8EA95}" presName="diagram" presStyleCnt="0">
        <dgm:presLayoutVars>
          <dgm:dir/>
          <dgm:resizeHandles val="exact"/>
        </dgm:presLayoutVars>
      </dgm:prSet>
      <dgm:spPr/>
    </dgm:pt>
    <dgm:pt modelId="{9FB38908-1AAB-4049-8AA0-DBEDD1E73745}" type="pres">
      <dgm:prSet presAssocID="{A695B1C4-7594-4B73-BA35-43F8132D682E}" presName="node" presStyleLbl="node1" presStyleIdx="0" presStyleCnt="5">
        <dgm:presLayoutVars>
          <dgm:bulletEnabled val="1"/>
        </dgm:presLayoutVars>
      </dgm:prSet>
      <dgm:spPr/>
    </dgm:pt>
    <dgm:pt modelId="{350367C1-987A-AE43-8AC2-2D69D66DBC71}" type="pres">
      <dgm:prSet presAssocID="{FD281396-F809-4648-8DFB-35EA021CD0C5}" presName="sibTrans" presStyleCnt="0"/>
      <dgm:spPr/>
    </dgm:pt>
    <dgm:pt modelId="{0125B702-242E-1242-8818-3824A9E93085}" type="pres">
      <dgm:prSet presAssocID="{9DC7D816-10DD-478E-A596-4E559709D16F}" presName="node" presStyleLbl="node1" presStyleIdx="1" presStyleCnt="5">
        <dgm:presLayoutVars>
          <dgm:bulletEnabled val="1"/>
        </dgm:presLayoutVars>
      </dgm:prSet>
      <dgm:spPr/>
    </dgm:pt>
    <dgm:pt modelId="{5DF9BA22-C61E-974A-8B50-3BFA27DECD5D}" type="pres">
      <dgm:prSet presAssocID="{82EE096D-C420-4DF0-B7D4-03146028FBD1}" presName="sibTrans" presStyleCnt="0"/>
      <dgm:spPr/>
    </dgm:pt>
    <dgm:pt modelId="{2BAD3483-23E1-584B-8FD3-7EAD474C0045}" type="pres">
      <dgm:prSet presAssocID="{32471131-3110-4809-ABE0-59AD34D33264}" presName="node" presStyleLbl="node1" presStyleIdx="2" presStyleCnt="5">
        <dgm:presLayoutVars>
          <dgm:bulletEnabled val="1"/>
        </dgm:presLayoutVars>
      </dgm:prSet>
      <dgm:spPr/>
    </dgm:pt>
    <dgm:pt modelId="{5845D91F-C1DD-714A-B93E-334C84189CC5}" type="pres">
      <dgm:prSet presAssocID="{09A2AAFA-3378-47E0-8D6F-62FAD4B49F32}" presName="sibTrans" presStyleCnt="0"/>
      <dgm:spPr/>
    </dgm:pt>
    <dgm:pt modelId="{BE8239B7-D385-8245-A55F-7AEF15D1C6E2}" type="pres">
      <dgm:prSet presAssocID="{8B47B35A-37E2-4AAE-BA6A-FD8774435946}" presName="node" presStyleLbl="node1" presStyleIdx="3" presStyleCnt="5">
        <dgm:presLayoutVars>
          <dgm:bulletEnabled val="1"/>
        </dgm:presLayoutVars>
      </dgm:prSet>
      <dgm:spPr/>
    </dgm:pt>
    <dgm:pt modelId="{4B1EE2FF-C306-2E47-BE41-697EA3CA9A34}" type="pres">
      <dgm:prSet presAssocID="{784FB646-BF12-4B29-9968-0E796F2AB4E0}" presName="sibTrans" presStyleCnt="0"/>
      <dgm:spPr/>
    </dgm:pt>
    <dgm:pt modelId="{A48FE7D3-B438-FC4A-BDBC-D6F73096A7C6}" type="pres">
      <dgm:prSet presAssocID="{6CC05314-9253-40BF-AF08-E7D87694193D}" presName="node" presStyleLbl="node1" presStyleIdx="4" presStyleCnt="5">
        <dgm:presLayoutVars>
          <dgm:bulletEnabled val="1"/>
        </dgm:presLayoutVars>
      </dgm:prSet>
      <dgm:spPr/>
    </dgm:pt>
  </dgm:ptLst>
  <dgm:cxnLst>
    <dgm:cxn modelId="{FE165D2F-5EC2-4F3C-90CE-EE1D1F62977B}" srcId="{C0227EAB-6B28-43D6-B4DB-922916E8EA95}" destId="{A695B1C4-7594-4B73-BA35-43F8132D682E}" srcOrd="0" destOrd="0" parTransId="{C4115E6B-1694-4CA8-9D64-32ECDA3F39F8}" sibTransId="{FD281396-F809-4648-8DFB-35EA021CD0C5}"/>
    <dgm:cxn modelId="{5BF7C946-50C4-4622-88A3-31BCD655705D}" srcId="{C0227EAB-6B28-43D6-B4DB-922916E8EA95}" destId="{32471131-3110-4809-ABE0-59AD34D33264}" srcOrd="2" destOrd="0" parTransId="{0F0C3CC6-C02C-49B0-9471-49DEA56580A1}" sibTransId="{09A2AAFA-3378-47E0-8D6F-62FAD4B49F32}"/>
    <dgm:cxn modelId="{1C86CD72-BE4B-9E4D-A7C6-3BBCA98AF301}" type="presOf" srcId="{6CC05314-9253-40BF-AF08-E7D87694193D}" destId="{A48FE7D3-B438-FC4A-BDBC-D6F73096A7C6}" srcOrd="0" destOrd="0" presId="urn:microsoft.com/office/officeart/2005/8/layout/default"/>
    <dgm:cxn modelId="{15A4B47E-8A59-4C3D-AE6A-A0EE209590AB}" srcId="{C0227EAB-6B28-43D6-B4DB-922916E8EA95}" destId="{9DC7D816-10DD-478E-A596-4E559709D16F}" srcOrd="1" destOrd="0" parTransId="{2BD07FAB-ABFC-4446-B2F7-C47DC300C702}" sibTransId="{82EE096D-C420-4DF0-B7D4-03146028FBD1}"/>
    <dgm:cxn modelId="{F789E493-680B-1F4A-A4C0-5ADE9407AF36}" type="presOf" srcId="{8B47B35A-37E2-4AAE-BA6A-FD8774435946}" destId="{BE8239B7-D385-8245-A55F-7AEF15D1C6E2}" srcOrd="0" destOrd="0" presId="urn:microsoft.com/office/officeart/2005/8/layout/default"/>
    <dgm:cxn modelId="{206C34CA-C26D-BA43-84B5-327EE6FF2995}" type="presOf" srcId="{C0227EAB-6B28-43D6-B4DB-922916E8EA95}" destId="{6AA8F116-B865-B049-8EA6-8F305AFE00E1}" srcOrd="0" destOrd="0" presId="urn:microsoft.com/office/officeart/2005/8/layout/default"/>
    <dgm:cxn modelId="{FF605FD1-8621-447E-8C75-253737377C5C}" srcId="{C0227EAB-6B28-43D6-B4DB-922916E8EA95}" destId="{6CC05314-9253-40BF-AF08-E7D87694193D}" srcOrd="4" destOrd="0" parTransId="{7CE0A76B-CDB3-4601-B727-69BB54C59C09}" sibTransId="{8D92BA03-3D3D-40DB-A22E-520F4F59161F}"/>
    <dgm:cxn modelId="{2779FED9-E25E-D94A-8734-7C2BCBCADA01}" type="presOf" srcId="{32471131-3110-4809-ABE0-59AD34D33264}" destId="{2BAD3483-23E1-584B-8FD3-7EAD474C0045}" srcOrd="0" destOrd="0" presId="urn:microsoft.com/office/officeart/2005/8/layout/default"/>
    <dgm:cxn modelId="{697619EE-4A40-8243-A78F-1C919435D098}" type="presOf" srcId="{A695B1C4-7594-4B73-BA35-43F8132D682E}" destId="{9FB38908-1AAB-4049-8AA0-DBEDD1E73745}" srcOrd="0" destOrd="0" presId="urn:microsoft.com/office/officeart/2005/8/layout/default"/>
    <dgm:cxn modelId="{9DF479F2-1CE8-B745-952C-EA1A82A9615A}" type="presOf" srcId="{9DC7D816-10DD-478E-A596-4E559709D16F}" destId="{0125B702-242E-1242-8818-3824A9E93085}" srcOrd="0" destOrd="0" presId="urn:microsoft.com/office/officeart/2005/8/layout/default"/>
    <dgm:cxn modelId="{B5F8C0FC-655A-4753-BE1E-7F3370ED77FB}" srcId="{C0227EAB-6B28-43D6-B4DB-922916E8EA95}" destId="{8B47B35A-37E2-4AAE-BA6A-FD8774435946}" srcOrd="3" destOrd="0" parTransId="{D8E58B97-5EF8-47A6-9FFF-2D20591EE9F1}" sibTransId="{784FB646-BF12-4B29-9968-0E796F2AB4E0}"/>
    <dgm:cxn modelId="{B5253DE2-BFE7-DE4A-AFAC-6A45A8C501BD}" type="presParOf" srcId="{6AA8F116-B865-B049-8EA6-8F305AFE00E1}" destId="{9FB38908-1AAB-4049-8AA0-DBEDD1E73745}" srcOrd="0" destOrd="0" presId="urn:microsoft.com/office/officeart/2005/8/layout/default"/>
    <dgm:cxn modelId="{C0DFAC57-F00A-364A-9D51-11BEA71C7CDB}" type="presParOf" srcId="{6AA8F116-B865-B049-8EA6-8F305AFE00E1}" destId="{350367C1-987A-AE43-8AC2-2D69D66DBC71}" srcOrd="1" destOrd="0" presId="urn:microsoft.com/office/officeart/2005/8/layout/default"/>
    <dgm:cxn modelId="{4EEAA1C3-464D-BF4E-AC40-022AF691B0D0}" type="presParOf" srcId="{6AA8F116-B865-B049-8EA6-8F305AFE00E1}" destId="{0125B702-242E-1242-8818-3824A9E93085}" srcOrd="2" destOrd="0" presId="urn:microsoft.com/office/officeart/2005/8/layout/default"/>
    <dgm:cxn modelId="{F73FC6B8-7BFB-0945-B86E-4CE3743440D2}" type="presParOf" srcId="{6AA8F116-B865-B049-8EA6-8F305AFE00E1}" destId="{5DF9BA22-C61E-974A-8B50-3BFA27DECD5D}" srcOrd="3" destOrd="0" presId="urn:microsoft.com/office/officeart/2005/8/layout/default"/>
    <dgm:cxn modelId="{541356D9-77DE-F646-B66C-37315C51F2D1}" type="presParOf" srcId="{6AA8F116-B865-B049-8EA6-8F305AFE00E1}" destId="{2BAD3483-23E1-584B-8FD3-7EAD474C0045}" srcOrd="4" destOrd="0" presId="urn:microsoft.com/office/officeart/2005/8/layout/default"/>
    <dgm:cxn modelId="{225F5F52-E20D-CA4D-80B4-876711914D43}" type="presParOf" srcId="{6AA8F116-B865-B049-8EA6-8F305AFE00E1}" destId="{5845D91F-C1DD-714A-B93E-334C84189CC5}" srcOrd="5" destOrd="0" presId="urn:microsoft.com/office/officeart/2005/8/layout/default"/>
    <dgm:cxn modelId="{C28A14A1-E00B-294B-845B-590A910FB7CA}" type="presParOf" srcId="{6AA8F116-B865-B049-8EA6-8F305AFE00E1}" destId="{BE8239B7-D385-8245-A55F-7AEF15D1C6E2}" srcOrd="6" destOrd="0" presId="urn:microsoft.com/office/officeart/2005/8/layout/default"/>
    <dgm:cxn modelId="{4E782F9D-AD16-5A44-9983-43456BF37C45}" type="presParOf" srcId="{6AA8F116-B865-B049-8EA6-8F305AFE00E1}" destId="{4B1EE2FF-C306-2E47-BE41-697EA3CA9A34}" srcOrd="7" destOrd="0" presId="urn:microsoft.com/office/officeart/2005/8/layout/default"/>
    <dgm:cxn modelId="{B3D52035-235F-3C4C-9FDA-CF777B8FED6A}" type="presParOf" srcId="{6AA8F116-B865-B049-8EA6-8F305AFE00E1}" destId="{A48FE7D3-B438-FC4A-BDBC-D6F73096A7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38908-1AAB-4049-8AA0-DBEDD1E73745}">
      <dsp:nvSpPr>
        <dsp:cNvPr id="0" name=""/>
        <dsp:cNvSpPr/>
      </dsp:nvSpPr>
      <dsp:spPr>
        <a:xfrm>
          <a:off x="820560" y="441"/>
          <a:ext cx="1613371" cy="968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hlinkClick xmlns:r="http://schemas.openxmlformats.org/officeDocument/2006/relationships" r:id="rId1"/>
            </a:rPr>
            <a:t>www.pobolest.cz</a:t>
          </a:r>
          <a:endParaRPr lang="en-US" sz="1400" kern="1200"/>
        </a:p>
      </dsp:txBody>
      <dsp:txXfrm>
        <a:off x="820560" y="441"/>
        <a:ext cx="1613371" cy="968022"/>
      </dsp:txXfrm>
    </dsp:sp>
    <dsp:sp modelId="{0125B702-242E-1242-8818-3824A9E93085}">
      <dsp:nvSpPr>
        <dsp:cNvPr id="0" name=""/>
        <dsp:cNvSpPr/>
      </dsp:nvSpPr>
      <dsp:spPr>
        <a:xfrm>
          <a:off x="2595268" y="441"/>
          <a:ext cx="1613371" cy="968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hlinkClick xmlns:r="http://schemas.openxmlformats.org/officeDocument/2006/relationships" r:id="rId2"/>
            </a:rPr>
            <a:t>www.sslb.cz</a:t>
          </a:r>
          <a:endParaRPr lang="en-US" sz="1400" kern="1200"/>
        </a:p>
      </dsp:txBody>
      <dsp:txXfrm>
        <a:off x="2595268" y="441"/>
        <a:ext cx="1613371" cy="968022"/>
      </dsp:txXfrm>
    </dsp:sp>
    <dsp:sp modelId="{2BAD3483-23E1-584B-8FD3-7EAD474C0045}">
      <dsp:nvSpPr>
        <dsp:cNvPr id="0" name=""/>
        <dsp:cNvSpPr/>
      </dsp:nvSpPr>
      <dsp:spPr>
        <a:xfrm>
          <a:off x="820560" y="1129801"/>
          <a:ext cx="1613371" cy="968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hlinkClick xmlns:r="http://schemas.openxmlformats.org/officeDocument/2006/relationships" r:id="rId3"/>
            </a:rPr>
            <a:t>www.algeziolog.cz</a:t>
          </a:r>
          <a:endParaRPr lang="en-US" sz="1400" kern="1200"/>
        </a:p>
      </dsp:txBody>
      <dsp:txXfrm>
        <a:off x="820560" y="1129801"/>
        <a:ext cx="1613371" cy="968022"/>
      </dsp:txXfrm>
    </dsp:sp>
    <dsp:sp modelId="{BE8239B7-D385-8245-A55F-7AEF15D1C6E2}">
      <dsp:nvSpPr>
        <dsp:cNvPr id="0" name=""/>
        <dsp:cNvSpPr/>
      </dsp:nvSpPr>
      <dsp:spPr>
        <a:xfrm>
          <a:off x="2595268" y="1129801"/>
          <a:ext cx="1613371" cy="9680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hlinkClick xmlns:r="http://schemas.openxmlformats.org/officeDocument/2006/relationships" r:id="rId4"/>
            </a:rPr>
            <a:t>www.hospitalin.cz</a:t>
          </a:r>
          <a:endParaRPr lang="en-US" sz="1400" kern="1200"/>
        </a:p>
      </dsp:txBody>
      <dsp:txXfrm>
        <a:off x="2595268" y="1129801"/>
        <a:ext cx="1613371" cy="968022"/>
      </dsp:txXfrm>
    </dsp:sp>
    <dsp:sp modelId="{A48FE7D3-B438-FC4A-BDBC-D6F73096A7C6}">
      <dsp:nvSpPr>
        <dsp:cNvPr id="0" name=""/>
        <dsp:cNvSpPr/>
      </dsp:nvSpPr>
      <dsp:spPr>
        <a:xfrm>
          <a:off x="1707914" y="2259161"/>
          <a:ext cx="1613371" cy="9680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>
              <a:hlinkClick xmlns:r="http://schemas.openxmlformats.org/officeDocument/2006/relationships" r:id="rId5"/>
            </a:rPr>
            <a:t>www.lecbabolesti.cz</a:t>
          </a:r>
          <a:endParaRPr lang="en-US" sz="1400" kern="1200"/>
        </a:p>
      </dsp:txBody>
      <dsp:txXfrm>
        <a:off x="1707914" y="2259161"/>
        <a:ext cx="1613371" cy="968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E2500-A51F-64B2-025F-CA970F14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38FEA9-4923-7A2D-9152-F682798C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2C21E0-6390-AD64-2828-095AA44C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AB18AC-1F8A-C598-7BD1-535D6849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DDD56-FABF-94F4-E727-D544D66F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0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EA450-B206-D229-54D1-24C60F5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29481B-0D82-8F33-687B-E511DBA95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0DA72-74C4-E4BB-E717-AFD920D8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6C926C-2F7E-DFD5-9AB7-98D30B8B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F8C1C1-4C31-816C-133A-E711B23D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7C0228-DBFA-89BF-9929-FCE2CF1DB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EDD6A2-8AFE-2693-D4FC-FA161CD54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5625B-8011-811C-3E2F-B727AF4C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E8264C-CD7F-63BD-347D-FD105002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5ED93-8723-1684-3DC8-2CDBC46E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6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21339-045A-6A8F-F401-98E64FD8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2A023-DEA6-EE10-BC40-772DF0E64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103DA0-2C21-58C0-20E5-C0B68716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1185C-E7B1-2E57-261D-CFD8F5D9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53501E-8710-2505-373F-598D6FFA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2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6086D-61BE-BC2C-0845-0674DFCB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398376-84D1-7E0A-D6CF-40C2BA26F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7BAD9-6D4B-7BF2-80C2-0885BF04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9C0F3D-2997-5879-2F4C-1E5891CC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BE038E-125D-E5F4-A1CB-363DDD1F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84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4FE9C-9C5E-896D-A8D8-51959B97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5A0ED-22B7-D0A4-2343-1104F89EF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22F63F-670F-2738-E39E-67BD314A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6EBB29-16BF-42D8-BCCB-2274554A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F3B58F-FEE8-FEDA-64E7-17C95C9A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30C46-644A-B162-D5D4-E3EB1C8F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32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E9D98-DB5A-E458-CC00-1D0741C8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BFC824-CA1E-572D-E496-0D6AFD1F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EEF724-2BE9-5D93-FE8E-A1AB9B83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F11ADF-5C34-0112-590A-E6070C572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9FB7F2-3CCF-328A-9F2E-AD092262D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9344674-6A63-DBF5-78A6-BE9CB9A7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3616DF-DCB8-8D8F-FCDC-DCDDE66B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5CF454-F708-3E17-3683-BE91DE8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9535E-E2AC-A4E4-D4ED-D71F25B6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91085F-5B7D-D267-230A-9EEE792B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59CF14-84EB-1F22-6E19-5726C493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D47591-B415-706B-5C84-E2D869FF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D3A66E-6FC2-0922-D0A1-AB328D9B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57FD6E-1756-89E7-15FB-EA873A51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E27007-3AF3-AB95-4135-D4DC7E4F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6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1A60-7C7B-EB9D-D68B-3E182B04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08542-E62D-F1C0-C430-AF1C8705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73CF19-4E92-D947-F680-29B644CDE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6BE103-2D1D-4CC8-3271-FE65481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44474-4AF5-512F-CFB8-FC4B0908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580A7D-1820-DEB7-4808-ED38F9CA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2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6EF37-5420-12F2-802C-D4CF22F8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0A71B9-7CD4-94B1-0F3A-7E2F292CE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E281C3-0A0B-0923-D242-03DDCFD31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675C55-D92C-B17E-5DB0-22EC899C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C8016-65EA-204A-8346-8C951B8E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A4DF0B-5776-CA99-CE14-25FB946C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114954-A979-263C-B858-FE1FF1A8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5FDF36-D07C-B1B5-8366-0F221DEE2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41BE19-173B-F53D-9D0C-F45850632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F0FE-1964-A24E-8973-EA61E9C182E7}" type="datetimeFigureOut">
              <a:rPr lang="cs-CZ" smtClean="0"/>
              <a:t>26.06.2023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39CD2-A48D-129A-DC91-C40C4CB64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0DD7B7-F45B-93B2-C45C-8D498EB35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3389-EA86-1B40-BA7D-BD10C189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8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motol.cz/" TargetMode="External"/><Relationship Id="rId2" Type="http://schemas.openxmlformats.org/officeDocument/2006/relationships/hyperlink" Target="http://www.sslb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lecbabolesti.cz/" TargetMode="External"/><Relationship Id="rId4" Type="http://schemas.openxmlformats.org/officeDocument/2006/relationships/hyperlink" Target="http://www.algeziolog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bolest.cz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cientskyhub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lb.cz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69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55216A25-5871-000B-F6B7-A52DE1BB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02C4D8D-4015-4C71-9DDD-E02F991EF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</a:rPr>
              <a:t>Pacientská organizace pro léčbu bolesti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A50AD6-ABA6-7F29-3315-D5323622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5631417" cy="2487212"/>
          </a:xfrm>
        </p:spPr>
        <p:txBody>
          <a:bodyPr anchor="ctr">
            <a:normAutofit/>
          </a:bodyPr>
          <a:lstStyle/>
          <a:p>
            <a:pPr algn="l"/>
            <a:r>
              <a:rPr lang="cs-CZ" dirty="0">
                <a:solidFill>
                  <a:schemeClr val="tx2"/>
                </a:solidFill>
              </a:rPr>
              <a:t>Veřejně prospěšný, nezávislý zapsaný spolek, sdružující dobrovolné členy, pacienty i odborníky, na základě společného zájmu</a:t>
            </a:r>
          </a:p>
        </p:txBody>
      </p:sp>
    </p:spTree>
    <p:extLst>
      <p:ext uri="{BB962C8B-B14F-4D97-AF65-F5344CB8AC3E}">
        <p14:creationId xmlns:p14="http://schemas.microsoft.com/office/powerpoint/2010/main" val="14776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Zdraví">
            <a:extLst>
              <a:ext uri="{FF2B5EF4-FFF2-40B4-BE49-F238E27FC236}">
                <a16:creationId xmlns:a16="http://schemas.microsoft.com/office/drawing/2014/main" id="{7851B364-87C2-F7AB-20CE-30B17FA12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2463" y="3503699"/>
            <a:ext cx="3350978" cy="33509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1F0D872-E4F3-6A8A-6B9E-A54B88F5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Doplňková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EDB22-4D3B-3996-3724-DD1A9766C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Akupunktura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Léčebné konopí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Metody TCM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Hypnóza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Virtuální realita</a:t>
            </a: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820BE7-2919-E863-285B-B2C04FA5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5243295" cy="1330840"/>
          </a:xfrm>
        </p:spPr>
        <p:txBody>
          <a:bodyPr>
            <a:normAutofit/>
          </a:bodyPr>
          <a:lstStyle/>
          <a:p>
            <a:r>
              <a:rPr lang="cs-CZ" b="1" dirty="0"/>
              <a:t>Partneři pro veřejnost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582A3D-6E3A-9F47-7103-36032B8F2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2"/>
            <a:ext cx="5243295" cy="3908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/>
              <a:t>NAPO - Národní asociace pacientských organizací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4400" dirty="0"/>
              <a:t>42 ORGANIZACÍ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b="1" dirty="0"/>
              <a:t>SÍLA PACIENTŮ.</a:t>
            </a:r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5" name="Obrázek 4" descr="Obsah obrázku Grafika, text, Písmo, grafický design&#10;&#10;Popis byl vytvořen automaticky">
            <a:extLst>
              <a:ext uri="{FF2B5EF4-FFF2-40B4-BE49-F238E27FC236}">
                <a16:creationId xmlns:a16="http://schemas.microsoft.com/office/drawing/2014/main" id="{40EDE85C-92D5-6149-D7BF-CE284F91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450" y="812536"/>
            <a:ext cx="3689210" cy="5232923"/>
          </a:xfrm>
          <a:prstGeom prst="rect">
            <a:avLst/>
          </a:pr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3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112DF30-5C96-46A5-81A0-341076AFC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44E6C6-920F-4AC8-83F4-7F94687E7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2E74F1-E93A-C98A-2E21-82B995C9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41014"/>
            <a:ext cx="10579398" cy="1356599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Zdroje informací: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DE60DE-A968-4121-AFBB-E1A35832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45401" y="145708"/>
            <a:ext cx="2151670" cy="1860256"/>
            <a:chOff x="-305" y="-4155"/>
            <a:chExt cx="2514948" cy="21743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467C38-3593-435B-8852-5CFF00FBF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29EC23-B12D-440F-851D-188AB8A80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5080C5B-B10E-4C97-B3DD-97CFBF5E8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C2843D-B312-4705-B377-1141FF684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Zajímavé místo">
            <a:extLst>
              <a:ext uri="{FF2B5EF4-FFF2-40B4-BE49-F238E27FC236}">
                <a16:creationId xmlns:a16="http://schemas.microsoft.com/office/drawing/2014/main" id="{30EE58C5-8245-8833-A1AD-4FE7EC23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204" y="660767"/>
            <a:ext cx="3227626" cy="322762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9E22CE9-7281-4287-84CA-AE7F8031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64748" y="3839134"/>
            <a:ext cx="4023079" cy="3018865"/>
            <a:chOff x="-305" y="-1"/>
            <a:chExt cx="3832880" cy="287613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B7187AB-AC55-4912-943A-8EB2DA74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C7A5046-6B7A-4C74-834D-26B12A3CC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75BB57-CAD0-46E7-ACCA-C4193784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936F17-A396-40BC-9A97-9B0A72A91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250007F4-3B18-9B18-FD73-EC786B736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57013"/>
              </p:ext>
            </p:extLst>
          </p:nvPr>
        </p:nvGraphicFramePr>
        <p:xfrm>
          <a:off x="6354871" y="660767"/>
          <a:ext cx="5029200" cy="322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7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DEE7F1-2617-31EE-04F4-A74A851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</a:rPr>
              <a:t>Primář doc. MUDr. Jiří Kozák, </a:t>
            </a:r>
            <a:r>
              <a:rPr lang="cs-CZ" sz="4400" b="1" dirty="0" err="1">
                <a:effectLst/>
                <a:latin typeface="Arial" panose="020B0604020202020204" pitchFamily="34" charset="0"/>
              </a:rPr>
              <a:t>CSc</a:t>
            </a:r>
            <a:br>
              <a:rPr lang="cs-CZ" sz="4400" b="1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D275B-F56B-B98B-DBF1-AC8BE84D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</a:rPr>
              <a:t>P</a:t>
            </a:r>
            <a:r>
              <a:rPr lang="cs-CZ" sz="1700" b="1" dirty="0">
                <a:effectLst/>
                <a:latin typeface="Arial" panose="020B0604020202020204" pitchFamily="34" charset="0"/>
              </a:rPr>
              <a:t>ředseda Společnosti pro studium a léčbu bolesti ČLS JEP</a:t>
            </a:r>
          </a:p>
          <a:p>
            <a:pPr marL="0" indent="0">
              <a:buNone/>
            </a:pPr>
            <a:r>
              <a:rPr lang="cs-CZ" sz="1700" b="1" dirty="0">
                <a:effectLst/>
                <a:latin typeface="Arial" panose="020B0604020202020204" pitchFamily="34" charset="0"/>
              </a:rPr>
              <a:t>Jako </a:t>
            </a:r>
            <a:r>
              <a:rPr lang="cs-CZ" sz="1700" b="1" dirty="0" err="1">
                <a:effectLst/>
                <a:latin typeface="Arial" panose="020B0604020202020204" pitchFamily="34" charset="0"/>
              </a:rPr>
              <a:t>algeziolog</a:t>
            </a:r>
            <a:r>
              <a:rPr lang="cs-CZ" sz="1700" b="1" dirty="0">
                <a:effectLst/>
                <a:latin typeface="Arial" panose="020B0604020202020204" pitchFamily="34" charset="0"/>
              </a:rPr>
              <a:t> se zabývá léčbou bolesti a paliativní medicínou.</a:t>
            </a:r>
          </a:p>
          <a:p>
            <a:pPr marL="0" indent="0">
              <a:buNone/>
            </a:pPr>
            <a:r>
              <a:rPr lang="cs-CZ" sz="1700" b="1" dirty="0">
                <a:effectLst/>
                <a:latin typeface="Arial" panose="020B0604020202020204" pitchFamily="34" charset="0"/>
              </a:rPr>
              <a:t>Vede Centrum pro léčení a výzkum bolestivých stavů při Klinice rehabilitace 2. LF UK a FN v Motole. </a:t>
            </a: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  <a:hlinkClick r:id="rId2"/>
              </a:rPr>
              <a:t>www.sslb.cz</a:t>
            </a:r>
            <a:endParaRPr lang="cs-CZ" sz="17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effectLst/>
                <a:latin typeface="Arial" panose="020B0604020202020204" pitchFamily="34" charset="0"/>
                <a:hlinkClick r:id="rId3"/>
              </a:rPr>
              <a:t>www.fnmotol.cz</a:t>
            </a:r>
            <a:endParaRPr lang="cs-CZ" sz="17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latin typeface="Arial" panose="020B0604020202020204" pitchFamily="34" charset="0"/>
                <a:hlinkClick r:id="rId4"/>
              </a:rPr>
              <a:t>www.algeziolog.cz</a:t>
            </a:r>
            <a:endParaRPr lang="cs-CZ" sz="17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700" b="1" dirty="0">
                <a:effectLst/>
                <a:latin typeface="Arial" panose="020B0604020202020204" pitchFamily="34" charset="0"/>
                <a:hlinkClick r:id="rId5"/>
              </a:rPr>
              <a:t>www.lecbabolesti.cz</a:t>
            </a:r>
            <a:endParaRPr lang="cs-CZ" sz="17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700" b="1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700" b="1" dirty="0"/>
          </a:p>
        </p:txBody>
      </p:sp>
      <p:pic>
        <p:nvPicPr>
          <p:cNvPr id="4" name="Zástupný obsah 4" descr="Obsah obrázku Lidská tvář, osoba, košile/tričko, oblečení&#10;&#10;Popis byl vytvořen automaticky">
            <a:extLst>
              <a:ext uri="{FF2B5EF4-FFF2-40B4-BE49-F238E27FC236}">
                <a16:creationId xmlns:a16="http://schemas.microsoft.com/office/drawing/2014/main" id="{921CF186-10A1-948E-8160-49A1EC3E5D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89" r="2" b="207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525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ázek 4" descr="Obsah obrázku text, Grafika, klipart, design&#10;&#10;Popis byl vytvořen automaticky">
            <a:extLst>
              <a:ext uri="{FF2B5EF4-FFF2-40B4-BE49-F238E27FC236}">
                <a16:creationId xmlns:a16="http://schemas.microsoft.com/office/drawing/2014/main" id="{D8AF20C7-E47E-E5FD-FC56-2435C8AC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D83600C-9DF5-A048-C0E5-3019E03F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Pomáháme proti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96651-5A70-DE7D-F306-6B26E1AE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1800" dirty="0">
                <a:solidFill>
                  <a:schemeClr val="tx2"/>
                </a:solidFill>
                <a:hlinkClick r:id="rId3"/>
              </a:rPr>
              <a:t>www.pobolest.cz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chemeClr val="tx2"/>
                </a:solidFill>
              </a:rPr>
              <a:t>Děkujeme za návštěvu </a:t>
            </a:r>
            <a:r>
              <a:rPr lang="cs-CZ" sz="3600" b="1" dirty="0">
                <a:solidFill>
                  <a:schemeClr val="tx2"/>
                </a:solidFill>
                <a:highlight>
                  <a:srgbClr val="FFFF00"/>
                </a:highlight>
                <a:sym typeface="Wingdings" pitchFamily="2" charset="2"/>
              </a:rPr>
              <a:t></a:t>
            </a:r>
            <a:endParaRPr lang="cs-CZ" sz="36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989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16EF10-6B27-BCCF-9917-A7272076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 err="1"/>
              <a:t>Pacientský</a:t>
            </a:r>
            <a:r>
              <a:rPr lang="en-US" sz="5400" b="1" dirty="0"/>
              <a:t> hub MZ ČR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08118D-9327-E118-4D8B-50178464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09" y="1016076"/>
            <a:ext cx="490014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Platforma</a:t>
            </a:r>
            <a:r>
              <a:rPr lang="en-US" sz="2000" dirty="0"/>
              <a:t> pro </a:t>
            </a:r>
            <a:r>
              <a:rPr lang="en-US" sz="2000" dirty="0" err="1"/>
              <a:t>pacientské</a:t>
            </a:r>
            <a:r>
              <a:rPr lang="en-US" sz="2000" dirty="0"/>
              <a:t> </a:t>
            </a:r>
            <a:r>
              <a:rPr lang="en-US" sz="2000" dirty="0" err="1"/>
              <a:t>organizace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pacienty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Podpora</a:t>
            </a:r>
            <a:r>
              <a:rPr lang="en-US" sz="2000" dirty="0"/>
              <a:t> </a:t>
            </a:r>
            <a:r>
              <a:rPr lang="en-US" sz="2000" dirty="0" err="1"/>
              <a:t>spolupráce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zdravotníky</a:t>
            </a:r>
            <a:r>
              <a:rPr lang="en-US" sz="2000" dirty="0"/>
              <a:t> a </a:t>
            </a:r>
            <a:r>
              <a:rPr lang="en-US" sz="2000" dirty="0" err="1"/>
              <a:t>pacienty</a:t>
            </a:r>
            <a:endParaRPr lang="en-US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Barevnost, design&#10;&#10;Popis byl vytvořen automaticky">
            <a:extLst>
              <a:ext uri="{FF2B5EF4-FFF2-40B4-BE49-F238E27FC236}">
                <a16:creationId xmlns:a16="http://schemas.microsoft.com/office/drawing/2014/main" id="{7472DBF2-C55C-C75B-5FED-B5FB95E7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3A0D3F8F-8796-F17D-4F71-7649FF39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043" y="3676230"/>
            <a:ext cx="4289087" cy="255200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C410E44-9524-82E3-49A1-3F37C72E0668}"/>
              </a:ext>
            </a:extLst>
          </p:cNvPr>
          <p:cNvSpPr txBox="1"/>
          <p:nvPr/>
        </p:nvSpPr>
        <p:spPr>
          <a:xfrm>
            <a:off x="463688" y="4872516"/>
            <a:ext cx="651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Pořadatelem akce je </a:t>
            </a:r>
            <a:r>
              <a:rPr lang="cs-CZ" b="0" i="0" u="sng" dirty="0">
                <a:solidFill>
                  <a:srgbClr val="DCA10D"/>
                </a:solidFill>
                <a:effectLst/>
                <a:latin typeface="Calibri" panose="020F0502020204030204" pitchFamily="34" charset="0"/>
                <a:hlinkClick r:id="rId4"/>
              </a:rPr>
              <a:t>Pacientský hub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projekt Ministerstva zdravotnictví ČR na podporu pacientských organizací.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Díky podpoře Fondů EHP a Norska 2014 — 2021 pro vás nabízíme vzdělávací aktivity bezplatné.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9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FDACF1E-100E-641F-AB04-0266B3DAE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4" b="872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AB55C-EDEE-334C-AC1E-0DEBDB60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3700"/>
              <a:t>MgA. David Kašpar, místostarosta Prahy 10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7F1A7-1852-0153-0227-37E32D74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Městská</a:t>
            </a:r>
            <a:r>
              <a:rPr lang="en-US" sz="2000" dirty="0"/>
              <a:t> </a:t>
            </a:r>
            <a:r>
              <a:rPr lang="en-US" sz="2000" dirty="0" err="1"/>
              <a:t>část</a:t>
            </a:r>
            <a:r>
              <a:rPr lang="en-US" sz="2000" dirty="0"/>
              <a:t> Praha 10 je </a:t>
            </a:r>
            <a:r>
              <a:rPr lang="en-US" sz="2000" dirty="0" err="1"/>
              <a:t>partnerem</a:t>
            </a:r>
            <a:r>
              <a:rPr lang="en-US" sz="2000" dirty="0"/>
              <a:t> </a:t>
            </a:r>
            <a:r>
              <a:rPr lang="en-US" sz="2000" dirty="0" err="1"/>
              <a:t>Ministerstva</a:t>
            </a:r>
            <a:r>
              <a:rPr lang="en-US" sz="2000" dirty="0"/>
              <a:t> </a:t>
            </a:r>
            <a:r>
              <a:rPr lang="en-US" sz="2000" dirty="0" err="1"/>
              <a:t>zdravotnictví</a:t>
            </a:r>
            <a:r>
              <a:rPr lang="en-US" sz="2000" dirty="0"/>
              <a:t> ČR v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Pacientský</a:t>
            </a:r>
            <a:r>
              <a:rPr lang="en-US" sz="2000" dirty="0"/>
              <a:t> hub.</a:t>
            </a:r>
          </a:p>
        </p:txBody>
      </p:sp>
    </p:spTree>
    <p:extLst>
      <p:ext uri="{BB962C8B-B14F-4D97-AF65-F5344CB8AC3E}">
        <p14:creationId xmlns:p14="http://schemas.microsoft.com/office/powerpoint/2010/main" val="9229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Červená tečka, na kterou ukazují šipky">
            <a:extLst>
              <a:ext uri="{FF2B5EF4-FFF2-40B4-BE49-F238E27FC236}">
                <a16:creationId xmlns:a16="http://schemas.microsoft.com/office/drawing/2014/main" id="{5E09DFE2-A14A-6F37-C0EC-B7C137C4A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D4D19F-CAF9-63A1-2F26-D2384643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dirty="0"/>
              <a:t>Účel a cíl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1586F91-20C3-3B34-A977-771A8A90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Pomáháme proti bolesti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Hledáme společně</a:t>
            </a:r>
          </a:p>
          <a:p>
            <a:pPr>
              <a:buFontTx/>
              <a:buChar char="-"/>
            </a:pPr>
            <a:r>
              <a:rPr lang="cs-CZ" sz="2000" dirty="0"/>
              <a:t>správnou cestu k optimalizaci  zdravotního stavu</a:t>
            </a:r>
          </a:p>
          <a:p>
            <a:pPr>
              <a:buFontTx/>
              <a:buChar char="-"/>
            </a:pPr>
            <a:r>
              <a:rPr lang="cs-CZ" sz="2000" dirty="0"/>
              <a:t>jak upřesnit diagnózu a příčiny</a:t>
            </a:r>
          </a:p>
          <a:p>
            <a:pPr>
              <a:buFontTx/>
              <a:buChar char="-"/>
            </a:pPr>
            <a:r>
              <a:rPr lang="cs-CZ" sz="2000" dirty="0"/>
              <a:t>odpovídající místo odborné pomoci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4264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Grafika, klipart, design&#10;&#10;Popis byl vytvořen automaticky">
            <a:extLst>
              <a:ext uri="{FF2B5EF4-FFF2-40B4-BE49-F238E27FC236}">
                <a16:creationId xmlns:a16="http://schemas.microsoft.com/office/drawing/2014/main" id="{4619C12D-8501-B712-DD97-92BCB7A1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08" y="623275"/>
            <a:ext cx="2644859" cy="2644859"/>
          </a:xfrm>
          <a:prstGeom prst="rect">
            <a:avLst/>
          </a:prstGeom>
        </p:spPr>
      </p:pic>
      <p:pic>
        <p:nvPicPr>
          <p:cNvPr id="7" name="Graphic 6" descr="Zabezpečený notebook">
            <a:extLst>
              <a:ext uri="{FF2B5EF4-FFF2-40B4-BE49-F238E27FC236}">
                <a16:creationId xmlns:a16="http://schemas.microsoft.com/office/drawing/2014/main" id="{369983E3-618A-A7AC-F22A-2866042EC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6308" y="3586297"/>
            <a:ext cx="2644860" cy="2644860"/>
          </a:xfrm>
          <a:prstGeom prst="rect">
            <a:avLst/>
          </a:prstGeom>
        </p:spPr>
      </p:pic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F78687-1BFC-DF49-28B4-F1E37A9E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cs-CZ" sz="5400"/>
              <a:t>Nástroje pomoci</a:t>
            </a:r>
          </a:p>
        </p:txBody>
      </p:sp>
      <p:sp>
        <p:nvSpPr>
          <p:cNvPr id="35" name="Zástupný obsah 2">
            <a:extLst>
              <a:ext uri="{FF2B5EF4-FFF2-40B4-BE49-F238E27FC236}">
                <a16:creationId xmlns:a16="http://schemas.microsoft.com/office/drawing/2014/main" id="{73B33650-FED2-00C9-9DCB-F9B46FD2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cs-CZ" sz="2400" dirty="0"/>
              <a:t>informace</a:t>
            </a:r>
          </a:p>
          <a:p>
            <a:pPr>
              <a:buFontTx/>
              <a:buChar char="-"/>
            </a:pPr>
            <a:r>
              <a:rPr lang="cs-CZ" sz="2400" dirty="0"/>
              <a:t>poradenství</a:t>
            </a:r>
          </a:p>
          <a:p>
            <a:pPr>
              <a:buFontTx/>
              <a:buChar char="-"/>
            </a:pPr>
            <a:r>
              <a:rPr lang="cs-CZ" sz="2400" dirty="0"/>
              <a:t>doporučení</a:t>
            </a:r>
          </a:p>
          <a:p>
            <a:pPr>
              <a:buFontTx/>
              <a:buChar char="-"/>
            </a:pPr>
            <a:r>
              <a:rPr lang="cs-CZ" sz="2400" dirty="0"/>
              <a:t>možnosti doplňkové péče</a:t>
            </a:r>
          </a:p>
        </p:txBody>
      </p:sp>
    </p:spTree>
    <p:extLst>
      <p:ext uri="{BB962C8B-B14F-4D97-AF65-F5344CB8AC3E}">
        <p14:creationId xmlns:p14="http://schemas.microsoft.com/office/powerpoint/2010/main" val="193249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Zástupný obsah 4" descr="Obsah obrázku Písmo, text, bílé, typografie&#10;&#10;Popis byl vytvořen automaticky">
            <a:extLst>
              <a:ext uri="{FF2B5EF4-FFF2-40B4-BE49-F238E27FC236}">
                <a16:creationId xmlns:a16="http://schemas.microsoft.com/office/drawing/2014/main" id="{1556E683-BA09-F077-5C37-FE84BC63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9" y="4458129"/>
            <a:ext cx="10893346" cy="23965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763F4F-B962-5952-ACDD-821903F0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SSLB – Společnost pro studium a léčbu bolesti ČLS JEP</a:t>
            </a:r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CA951AB2-FCAC-319B-6976-166719F88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4300" y="767541"/>
            <a:ext cx="4699000" cy="2395568"/>
          </a:xfrm>
        </p:spPr>
      </p:pic>
    </p:spTree>
    <p:extLst>
      <p:ext uri="{BB962C8B-B14F-4D97-AF65-F5344CB8AC3E}">
        <p14:creationId xmlns:p14="http://schemas.microsoft.com/office/powerpoint/2010/main" val="157162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B23324-9039-3B6A-B2C3-63558774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sz="4800" b="1" dirty="0"/>
              <a:t>Odborná pracoviště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CB0DA817-F98A-39B5-B5E5-A08C652B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125896"/>
            <a:ext cx="4777381" cy="24364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1D6D4-B6D5-8CFA-A13B-4BDE9785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Ambulance</a:t>
            </a:r>
          </a:p>
          <a:p>
            <a:pPr marL="0" indent="0">
              <a:buNone/>
            </a:pPr>
            <a:r>
              <a:rPr lang="cs-CZ" sz="3600" dirty="0"/>
              <a:t>Kliniky</a:t>
            </a:r>
          </a:p>
          <a:p>
            <a:pPr marL="0" indent="0">
              <a:buNone/>
            </a:pPr>
            <a:r>
              <a:rPr lang="cs-CZ" sz="3600" dirty="0"/>
              <a:t>Centra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>
                <a:hlinkClick r:id="rId3"/>
              </a:rPr>
              <a:t>www.sslb.cz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49008C-9840-6E08-1430-8711D76D4884}"/>
              </a:ext>
            </a:extLst>
          </p:cNvPr>
          <p:cNvSpPr txBox="1"/>
          <p:nvPr/>
        </p:nvSpPr>
        <p:spPr>
          <a:xfrm>
            <a:off x="4961467" y="364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84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7EFEC15-5873-4245-BEBE-F6115458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B6131E-B957-280A-CB7A-8CE222D4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133" y="802955"/>
            <a:ext cx="4266942" cy="1498456"/>
          </a:xfrm>
        </p:spPr>
        <p:txBody>
          <a:bodyPr anchor="b"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Odborní garanti</a:t>
            </a:r>
          </a:p>
        </p:txBody>
      </p:sp>
      <p:pic>
        <p:nvPicPr>
          <p:cNvPr id="9" name="Obrázek 8" descr="Obsah obrázku Lidská tvář, osoba, oblečení, Lidské vousy&#10;&#10;Popis byl vytvořen automaticky">
            <a:extLst>
              <a:ext uri="{FF2B5EF4-FFF2-40B4-BE49-F238E27FC236}">
                <a16:creationId xmlns:a16="http://schemas.microsoft.com/office/drawing/2014/main" id="{AEDEA15F-98E2-46DA-633B-82241E26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8" b="10007"/>
          <a:stretch/>
        </p:blipFill>
        <p:spPr>
          <a:xfrm>
            <a:off x="4448399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881199B3-92F7-4182-B809-801DD4E36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23486" y="231851"/>
            <a:ext cx="2300658" cy="2373679"/>
            <a:chOff x="3376425" y="1351535"/>
            <a:chExt cx="5514403" cy="5514975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65A16F7-66A3-469F-81C9-FAA41AA93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466" cy="5215032"/>
            </a:xfrm>
            <a:custGeom>
              <a:avLst/>
              <a:gdLst>
                <a:gd name="connsiteX0" fmla="*/ 2768346 w 5293466"/>
                <a:gd name="connsiteY0" fmla="*/ 476250 h 5215032"/>
                <a:gd name="connsiteX1" fmla="*/ 3621405 w 5293466"/>
                <a:gd name="connsiteY1" fmla="*/ 687705 h 5215032"/>
                <a:gd name="connsiteX2" fmla="*/ 4327589 w 5293466"/>
                <a:gd name="connsiteY2" fmla="*/ 1277588 h 5215032"/>
                <a:gd name="connsiteX3" fmla="*/ 4749451 w 5293466"/>
                <a:gd name="connsiteY3" fmla="*/ 1974914 h 5215032"/>
                <a:gd name="connsiteX4" fmla="*/ 4756785 w 5293466"/>
                <a:gd name="connsiteY4" fmla="*/ 2695289 h 5215032"/>
                <a:gd name="connsiteX5" fmla="*/ 4503611 w 5293466"/>
                <a:gd name="connsiteY5" fmla="*/ 3530251 h 5215032"/>
                <a:gd name="connsiteX6" fmla="*/ 4395121 w 5293466"/>
                <a:gd name="connsiteY6" fmla="*/ 3883152 h 5215032"/>
                <a:gd name="connsiteX7" fmla="*/ 4177570 w 5293466"/>
                <a:gd name="connsiteY7" fmla="*/ 4165949 h 5215032"/>
                <a:gd name="connsiteX8" fmla="*/ 3534632 w 5293466"/>
                <a:gd name="connsiteY8" fmla="*/ 4599718 h 5215032"/>
                <a:gd name="connsiteX9" fmla="*/ 2710910 w 5293466"/>
                <a:gd name="connsiteY9" fmla="*/ 4738592 h 5215032"/>
                <a:gd name="connsiteX10" fmla="*/ 1141476 w 5293466"/>
                <a:gd name="connsiteY10" fmla="*/ 4094798 h 5215032"/>
                <a:gd name="connsiteX11" fmla="*/ 654653 w 5293466"/>
                <a:gd name="connsiteY11" fmla="*/ 3380709 h 5215032"/>
                <a:gd name="connsiteX12" fmla="*/ 476250 w 5293466"/>
                <a:gd name="connsiteY12" fmla="*/ 2503932 h 5215032"/>
                <a:gd name="connsiteX13" fmla="*/ 621221 w 5293466"/>
                <a:gd name="connsiteY13" fmla="*/ 2032730 h 5215032"/>
                <a:gd name="connsiteX14" fmla="*/ 1075277 w 5293466"/>
                <a:gd name="connsiteY14" fmla="*/ 1557623 h 5215032"/>
                <a:gd name="connsiteX15" fmla="*/ 1370648 w 5293466"/>
                <a:gd name="connsiteY15" fmla="*/ 1278541 h 5215032"/>
                <a:gd name="connsiteX16" fmla="*/ 2056733 w 5293466"/>
                <a:gd name="connsiteY16" fmla="*/ 690753 h 5215032"/>
                <a:gd name="connsiteX17" fmla="*/ 2768346 w 5293466"/>
                <a:gd name="connsiteY17" fmla="*/ 476250 h 5215032"/>
                <a:gd name="connsiteX18" fmla="*/ 2768346 w 5293466"/>
                <a:gd name="connsiteY18" fmla="*/ 0 h 5215032"/>
                <a:gd name="connsiteX19" fmla="*/ 1033844 w 5293466"/>
                <a:gd name="connsiteY19" fmla="*/ 941927 h 5215032"/>
                <a:gd name="connsiteX20" fmla="*/ 0 w 5293466"/>
                <a:gd name="connsiteY20" fmla="*/ 2504123 h 5215032"/>
                <a:gd name="connsiteX21" fmla="*/ 807053 w 5293466"/>
                <a:gd name="connsiteY21" fmla="*/ 4433983 h 5215032"/>
                <a:gd name="connsiteX22" fmla="*/ 2710910 w 5293466"/>
                <a:gd name="connsiteY22" fmla="*/ 5215033 h 5215032"/>
                <a:gd name="connsiteX23" fmla="*/ 4514374 w 5293466"/>
                <a:gd name="connsiteY23" fmla="*/ 4502849 h 5215032"/>
                <a:gd name="connsiteX24" fmla="*/ 5203603 w 5293466"/>
                <a:gd name="connsiteY24" fmla="*/ 2860262 h 5215032"/>
                <a:gd name="connsiteX25" fmla="*/ 4686681 w 5293466"/>
                <a:gd name="connsiteY25" fmla="*/ 964883 h 5215032"/>
                <a:gd name="connsiteX26" fmla="*/ 2768346 w 5293466"/>
                <a:gd name="connsiteY26" fmla="*/ 0 h 5215032"/>
                <a:gd name="connsiteX27" fmla="*/ 2768346 w 5293466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93466" h="5215032">
                  <a:moveTo>
                    <a:pt x="2768346" y="476250"/>
                  </a:moveTo>
                  <a:cubicBezTo>
                    <a:pt x="3078099" y="476250"/>
                    <a:pt x="3357086" y="545402"/>
                    <a:pt x="3621405" y="687705"/>
                  </a:cubicBezTo>
                  <a:cubicBezTo>
                    <a:pt x="3865245" y="819055"/>
                    <a:pt x="4096226" y="1012031"/>
                    <a:pt x="4327589" y="1277588"/>
                  </a:cubicBezTo>
                  <a:cubicBezTo>
                    <a:pt x="4525614" y="1504950"/>
                    <a:pt x="4671441" y="1746028"/>
                    <a:pt x="4749451" y="1974914"/>
                  </a:cubicBezTo>
                  <a:cubicBezTo>
                    <a:pt x="4837748" y="2233898"/>
                    <a:pt x="4840129" y="2469452"/>
                    <a:pt x="4756785" y="2695289"/>
                  </a:cubicBezTo>
                  <a:cubicBezTo>
                    <a:pt x="4620578" y="3064288"/>
                    <a:pt x="4552950" y="3333655"/>
                    <a:pt x="4503611" y="3530251"/>
                  </a:cubicBezTo>
                  <a:cubicBezTo>
                    <a:pt x="4464939" y="3684080"/>
                    <a:pt x="4437031" y="3795236"/>
                    <a:pt x="4395121" y="3883152"/>
                  </a:cubicBezTo>
                  <a:cubicBezTo>
                    <a:pt x="4365689" y="3944874"/>
                    <a:pt x="4316825" y="4026789"/>
                    <a:pt x="4177570" y="4165949"/>
                  </a:cubicBezTo>
                  <a:cubicBezTo>
                    <a:pt x="3977354" y="4366165"/>
                    <a:pt x="3767042" y="4508087"/>
                    <a:pt x="3534632" y="4599718"/>
                  </a:cubicBezTo>
                  <a:cubicBezTo>
                    <a:pt x="3297650" y="4693158"/>
                    <a:pt x="3028188" y="4738592"/>
                    <a:pt x="2710910" y="4738592"/>
                  </a:cubicBezTo>
                  <a:cubicBezTo>
                    <a:pt x="2119694" y="4738592"/>
                    <a:pt x="1562291" y="4509897"/>
                    <a:pt x="1141476" y="4094798"/>
                  </a:cubicBezTo>
                  <a:cubicBezTo>
                    <a:pt x="932879" y="3888962"/>
                    <a:pt x="769049" y="3648742"/>
                    <a:pt x="654653" y="3380709"/>
                  </a:cubicBezTo>
                  <a:cubicBezTo>
                    <a:pt x="536258" y="3103531"/>
                    <a:pt x="476250" y="2808542"/>
                    <a:pt x="476250" y="2503932"/>
                  </a:cubicBezTo>
                  <a:cubicBezTo>
                    <a:pt x="476250" y="2324672"/>
                    <a:pt x="520922" y="2179415"/>
                    <a:pt x="621221" y="2032730"/>
                  </a:cubicBezTo>
                  <a:cubicBezTo>
                    <a:pt x="729044" y="1874901"/>
                    <a:pt x="889445" y="1727835"/>
                    <a:pt x="1075277" y="1557623"/>
                  </a:cubicBezTo>
                  <a:cubicBezTo>
                    <a:pt x="1171194" y="1469708"/>
                    <a:pt x="1270349" y="1378744"/>
                    <a:pt x="1370648" y="1278541"/>
                  </a:cubicBezTo>
                  <a:cubicBezTo>
                    <a:pt x="1585246" y="1063943"/>
                    <a:pt x="1814989" y="841820"/>
                    <a:pt x="2056733" y="690753"/>
                  </a:cubicBezTo>
                  <a:cubicBezTo>
                    <a:pt x="2291048" y="544544"/>
                    <a:pt x="2517172" y="476250"/>
                    <a:pt x="2768346" y="47625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065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CC7F467-8A9D-4D4C-A53C-C3EDE6DF7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293505" cy="5215032"/>
            </a:xfrm>
            <a:custGeom>
              <a:avLst/>
              <a:gdLst>
                <a:gd name="connsiteX0" fmla="*/ 2768346 w 5293505"/>
                <a:gd name="connsiteY0" fmla="*/ 571500 h 5215032"/>
                <a:gd name="connsiteX1" fmla="*/ 3576161 w 5293505"/>
                <a:gd name="connsiteY1" fmla="*/ 771620 h 5215032"/>
                <a:gd name="connsiteX2" fmla="*/ 4255675 w 5293505"/>
                <a:gd name="connsiteY2" fmla="*/ 1340263 h 5215032"/>
                <a:gd name="connsiteX3" fmla="*/ 4659249 w 5293505"/>
                <a:gd name="connsiteY3" fmla="*/ 2005775 h 5215032"/>
                <a:gd name="connsiteX4" fmla="*/ 4667441 w 5293505"/>
                <a:gd name="connsiteY4" fmla="*/ 2662428 h 5215032"/>
                <a:gd name="connsiteX5" fmla="*/ 4411218 w 5293505"/>
                <a:gd name="connsiteY5" fmla="*/ 3507200 h 5215032"/>
                <a:gd name="connsiteX6" fmla="*/ 4309206 w 5293505"/>
                <a:gd name="connsiteY6" fmla="*/ 3842290 h 5215032"/>
                <a:gd name="connsiteX7" fmla="*/ 4110323 w 5293505"/>
                <a:gd name="connsiteY7" fmla="*/ 4098798 h 5215032"/>
                <a:gd name="connsiteX8" fmla="*/ 2711006 w 5293505"/>
                <a:gd name="connsiteY8" fmla="*/ 4643628 h 5215032"/>
                <a:gd name="connsiteX9" fmla="*/ 1208532 w 5293505"/>
                <a:gd name="connsiteY9" fmla="*/ 4027265 h 5215032"/>
                <a:gd name="connsiteX10" fmla="*/ 742379 w 5293505"/>
                <a:gd name="connsiteY10" fmla="*/ 3343561 h 5215032"/>
                <a:gd name="connsiteX11" fmla="*/ 571595 w 5293505"/>
                <a:gd name="connsiteY11" fmla="*/ 2504218 h 5215032"/>
                <a:gd name="connsiteX12" fmla="*/ 699992 w 5293505"/>
                <a:gd name="connsiteY12" fmla="*/ 2086737 h 5215032"/>
                <a:gd name="connsiteX13" fmla="*/ 1139761 w 5293505"/>
                <a:gd name="connsiteY13" fmla="*/ 1628108 h 5215032"/>
                <a:gd name="connsiteX14" fmla="*/ 1438085 w 5293505"/>
                <a:gd name="connsiteY14" fmla="*/ 1346168 h 5215032"/>
                <a:gd name="connsiteX15" fmla="*/ 2768346 w 5293505"/>
                <a:gd name="connsiteY15" fmla="*/ 571500 h 5215032"/>
                <a:gd name="connsiteX16" fmla="*/ 2768346 w 5293505"/>
                <a:gd name="connsiteY16" fmla="*/ 0 h 5215032"/>
                <a:gd name="connsiteX17" fmla="*/ 1033844 w 5293505"/>
                <a:gd name="connsiteY17" fmla="*/ 941927 h 5215032"/>
                <a:gd name="connsiteX18" fmla="*/ 0 w 5293505"/>
                <a:gd name="connsiteY18" fmla="*/ 2504123 h 5215032"/>
                <a:gd name="connsiteX19" fmla="*/ 807053 w 5293505"/>
                <a:gd name="connsiteY19" fmla="*/ 4433983 h 5215032"/>
                <a:gd name="connsiteX20" fmla="*/ 2710910 w 5293505"/>
                <a:gd name="connsiteY20" fmla="*/ 5215033 h 5215032"/>
                <a:gd name="connsiteX21" fmla="*/ 4514374 w 5293505"/>
                <a:gd name="connsiteY21" fmla="*/ 4502849 h 5215032"/>
                <a:gd name="connsiteX22" fmla="*/ 5203603 w 5293505"/>
                <a:gd name="connsiteY22" fmla="*/ 2860262 h 5215032"/>
                <a:gd name="connsiteX23" fmla="*/ 4686681 w 5293505"/>
                <a:gd name="connsiteY23" fmla="*/ 964883 h 5215032"/>
                <a:gd name="connsiteX24" fmla="*/ 2768346 w 5293505"/>
                <a:gd name="connsiteY24" fmla="*/ 0 h 5215032"/>
                <a:gd name="connsiteX25" fmla="*/ 2768346 w 5293505"/>
                <a:gd name="connsiteY25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93505" h="5215032">
                  <a:moveTo>
                    <a:pt x="2768346" y="571500"/>
                  </a:moveTo>
                  <a:cubicBezTo>
                    <a:pt x="3061907" y="571500"/>
                    <a:pt x="3326225" y="636937"/>
                    <a:pt x="3576161" y="771620"/>
                  </a:cubicBezTo>
                  <a:cubicBezTo>
                    <a:pt x="3809714" y="897446"/>
                    <a:pt x="4031933" y="1083374"/>
                    <a:pt x="4255675" y="1340263"/>
                  </a:cubicBezTo>
                  <a:cubicBezTo>
                    <a:pt x="4445603" y="1558385"/>
                    <a:pt x="4585145" y="1788509"/>
                    <a:pt x="4659249" y="2005775"/>
                  </a:cubicBezTo>
                  <a:cubicBezTo>
                    <a:pt x="4740212" y="2243233"/>
                    <a:pt x="4742879" y="2458022"/>
                    <a:pt x="4667441" y="2662428"/>
                  </a:cubicBezTo>
                  <a:cubicBezTo>
                    <a:pt x="4529519" y="3036284"/>
                    <a:pt x="4461129" y="3308509"/>
                    <a:pt x="4411218" y="3507200"/>
                  </a:cubicBezTo>
                  <a:cubicBezTo>
                    <a:pt x="4373975" y="3655695"/>
                    <a:pt x="4347020" y="3762947"/>
                    <a:pt x="4309206" y="3842290"/>
                  </a:cubicBezTo>
                  <a:cubicBezTo>
                    <a:pt x="4283298" y="3896678"/>
                    <a:pt x="4239387" y="3969734"/>
                    <a:pt x="4110323" y="4098798"/>
                  </a:cubicBezTo>
                  <a:cubicBezTo>
                    <a:pt x="3728466" y="4480655"/>
                    <a:pt x="3309938" y="4643628"/>
                    <a:pt x="2711006" y="4643628"/>
                  </a:cubicBezTo>
                  <a:cubicBezTo>
                    <a:pt x="2144935" y="4643628"/>
                    <a:pt x="1611344" y="4424744"/>
                    <a:pt x="1208532" y="4027265"/>
                  </a:cubicBezTo>
                  <a:cubicBezTo>
                    <a:pt x="1008793" y="3830193"/>
                    <a:pt x="851916" y="3600164"/>
                    <a:pt x="742379" y="3343561"/>
                  </a:cubicBezTo>
                  <a:cubicBezTo>
                    <a:pt x="629031" y="3078194"/>
                    <a:pt x="571595" y="2795873"/>
                    <a:pt x="571595" y="2504218"/>
                  </a:cubicBezTo>
                  <a:cubicBezTo>
                    <a:pt x="571595" y="2343245"/>
                    <a:pt x="609981" y="2218373"/>
                    <a:pt x="699992" y="2086737"/>
                  </a:cubicBezTo>
                  <a:cubicBezTo>
                    <a:pt x="801624" y="1937957"/>
                    <a:pt x="958310" y="1794415"/>
                    <a:pt x="1139761" y="1628108"/>
                  </a:cubicBezTo>
                  <a:cubicBezTo>
                    <a:pt x="1236440" y="1539526"/>
                    <a:pt x="1336357" y="1447895"/>
                    <a:pt x="1438085" y="1346168"/>
                  </a:cubicBezTo>
                  <a:cubicBezTo>
                    <a:pt x="1891475" y="892588"/>
                    <a:pt x="2252377" y="571500"/>
                    <a:pt x="2768346" y="571500"/>
                  </a:cubicBezTo>
                  <a:moveTo>
                    <a:pt x="2768346" y="0"/>
                  </a:moveTo>
                  <a:cubicBezTo>
                    <a:pt x="2019776" y="0"/>
                    <a:pt x="1524381" y="451390"/>
                    <a:pt x="1033844" y="941927"/>
                  </a:cubicBezTo>
                  <a:cubicBezTo>
                    <a:pt x="543306" y="1432465"/>
                    <a:pt x="0" y="1755553"/>
                    <a:pt x="0" y="2504123"/>
                  </a:cubicBezTo>
                  <a:cubicBezTo>
                    <a:pt x="0" y="3259360"/>
                    <a:pt x="308801" y="3942398"/>
                    <a:pt x="807053" y="4433983"/>
                  </a:cubicBezTo>
                  <a:cubicBezTo>
                    <a:pt x="1296543" y="4916996"/>
                    <a:pt x="1968913" y="5215033"/>
                    <a:pt x="2710910" y="5215033"/>
                  </a:cubicBezTo>
                  <a:cubicBezTo>
                    <a:pt x="3459480" y="5215033"/>
                    <a:pt x="4023741" y="4993386"/>
                    <a:pt x="4514374" y="4502849"/>
                  </a:cubicBezTo>
                  <a:cubicBezTo>
                    <a:pt x="5004912" y="4012311"/>
                    <a:pt x="4847463" y="3825145"/>
                    <a:pt x="5203603" y="2860262"/>
                  </a:cubicBezTo>
                  <a:cubicBezTo>
                    <a:pt x="5469160" y="2140839"/>
                    <a:pt x="5101400" y="1441133"/>
                    <a:pt x="4686681" y="964883"/>
                  </a:cubicBezTo>
                  <a:cubicBezTo>
                    <a:pt x="4189667" y="394240"/>
                    <a:pt x="3584543" y="0"/>
                    <a:pt x="2768346" y="0"/>
                  </a:cubicBezTo>
                  <a:lnTo>
                    <a:pt x="2768346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1D5CB4A-3653-4A8A-A6B8-0BA208895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87200" y="1501458"/>
              <a:ext cx="5403571" cy="5215032"/>
            </a:xfrm>
            <a:custGeom>
              <a:avLst/>
              <a:gdLst>
                <a:gd name="connsiteX0" fmla="*/ 2825972 w 5403571"/>
                <a:gd name="connsiteY0" fmla="*/ 476250 h 5215032"/>
                <a:gd name="connsiteX1" fmla="*/ 3696748 w 5403571"/>
                <a:gd name="connsiteY1" fmla="*/ 687705 h 5215032"/>
                <a:gd name="connsiteX2" fmla="*/ 4417600 w 5403571"/>
                <a:gd name="connsiteY2" fmla="*/ 1277588 h 5215032"/>
                <a:gd name="connsiteX3" fmla="*/ 4848321 w 5403571"/>
                <a:gd name="connsiteY3" fmla="*/ 1974914 h 5215032"/>
                <a:gd name="connsiteX4" fmla="*/ 4855845 w 5403571"/>
                <a:gd name="connsiteY4" fmla="*/ 2695289 h 5215032"/>
                <a:gd name="connsiteX5" fmla="*/ 4597337 w 5403571"/>
                <a:gd name="connsiteY5" fmla="*/ 3530251 h 5215032"/>
                <a:gd name="connsiteX6" fmla="*/ 4486656 w 5403571"/>
                <a:gd name="connsiteY6" fmla="*/ 3883152 h 5215032"/>
                <a:gd name="connsiteX7" fmla="*/ 4264628 w 5403571"/>
                <a:gd name="connsiteY7" fmla="*/ 4165949 h 5215032"/>
                <a:gd name="connsiteX8" fmla="*/ 3608356 w 5403571"/>
                <a:gd name="connsiteY8" fmla="*/ 4599718 h 5215032"/>
                <a:gd name="connsiteX9" fmla="*/ 2767489 w 5403571"/>
                <a:gd name="connsiteY9" fmla="*/ 4738592 h 5215032"/>
                <a:gd name="connsiteX10" fmla="*/ 1165384 w 5403571"/>
                <a:gd name="connsiteY10" fmla="*/ 4094798 h 5215032"/>
                <a:gd name="connsiteX11" fmla="*/ 668369 w 5403571"/>
                <a:gd name="connsiteY11" fmla="*/ 3380709 h 5215032"/>
                <a:gd name="connsiteX12" fmla="*/ 486251 w 5403571"/>
                <a:gd name="connsiteY12" fmla="*/ 2503932 h 5215032"/>
                <a:gd name="connsiteX13" fmla="*/ 634270 w 5403571"/>
                <a:gd name="connsiteY13" fmla="*/ 2032730 h 5215032"/>
                <a:gd name="connsiteX14" fmla="*/ 1097756 w 5403571"/>
                <a:gd name="connsiteY14" fmla="*/ 1557623 h 5215032"/>
                <a:gd name="connsiteX15" fmla="*/ 1399223 w 5403571"/>
                <a:gd name="connsiteY15" fmla="*/ 1278541 h 5215032"/>
                <a:gd name="connsiteX16" fmla="*/ 2099596 w 5403571"/>
                <a:gd name="connsiteY16" fmla="*/ 690753 h 5215032"/>
                <a:gd name="connsiteX17" fmla="*/ 2825972 w 5403571"/>
                <a:gd name="connsiteY17" fmla="*/ 476250 h 5215032"/>
                <a:gd name="connsiteX18" fmla="*/ 2825972 w 5403571"/>
                <a:gd name="connsiteY18" fmla="*/ 0 h 5215032"/>
                <a:gd name="connsiteX19" fmla="*/ 1055370 w 5403571"/>
                <a:gd name="connsiteY19" fmla="*/ 941927 h 5215032"/>
                <a:gd name="connsiteX20" fmla="*/ 0 w 5403571"/>
                <a:gd name="connsiteY20" fmla="*/ 2504123 h 5215032"/>
                <a:gd name="connsiteX21" fmla="*/ 823817 w 5403571"/>
                <a:gd name="connsiteY21" fmla="*/ 4433983 h 5215032"/>
                <a:gd name="connsiteX22" fmla="*/ 2767298 w 5403571"/>
                <a:gd name="connsiteY22" fmla="*/ 5215033 h 5215032"/>
                <a:gd name="connsiteX23" fmla="*/ 4608291 w 5403571"/>
                <a:gd name="connsiteY23" fmla="*/ 4502849 h 5215032"/>
                <a:gd name="connsiteX24" fmla="*/ 5311807 w 5403571"/>
                <a:gd name="connsiteY24" fmla="*/ 2860262 h 5215032"/>
                <a:gd name="connsiteX25" fmla="*/ 4784122 w 5403571"/>
                <a:gd name="connsiteY25" fmla="*/ 964883 h 5215032"/>
                <a:gd name="connsiteX26" fmla="*/ 2825972 w 5403571"/>
                <a:gd name="connsiteY26" fmla="*/ 0 h 5215032"/>
                <a:gd name="connsiteX27" fmla="*/ 2825972 w 5403571"/>
                <a:gd name="connsiteY27" fmla="*/ 0 h 521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03571" h="5215032">
                  <a:moveTo>
                    <a:pt x="2825972" y="476250"/>
                  </a:moveTo>
                  <a:cubicBezTo>
                    <a:pt x="3142202" y="476250"/>
                    <a:pt x="3427000" y="545402"/>
                    <a:pt x="3696748" y="687705"/>
                  </a:cubicBezTo>
                  <a:cubicBezTo>
                    <a:pt x="3945636" y="819055"/>
                    <a:pt x="4181475" y="1012031"/>
                    <a:pt x="4417600" y="1277588"/>
                  </a:cubicBezTo>
                  <a:cubicBezTo>
                    <a:pt x="4619721" y="1504950"/>
                    <a:pt x="4768596" y="1746028"/>
                    <a:pt x="4848321" y="1974914"/>
                  </a:cubicBezTo>
                  <a:cubicBezTo>
                    <a:pt x="4938427" y="2233898"/>
                    <a:pt x="4940903" y="2469452"/>
                    <a:pt x="4855845" y="2695289"/>
                  </a:cubicBezTo>
                  <a:cubicBezTo>
                    <a:pt x="4716780" y="3064288"/>
                    <a:pt x="4647819" y="3333655"/>
                    <a:pt x="4597337" y="3530251"/>
                  </a:cubicBezTo>
                  <a:cubicBezTo>
                    <a:pt x="4557903" y="3684080"/>
                    <a:pt x="4529424" y="3795236"/>
                    <a:pt x="4486656" y="3883152"/>
                  </a:cubicBezTo>
                  <a:cubicBezTo>
                    <a:pt x="4456652" y="3944874"/>
                    <a:pt x="4406741" y="4026789"/>
                    <a:pt x="4264628" y="4165949"/>
                  </a:cubicBezTo>
                  <a:cubicBezTo>
                    <a:pt x="4060222" y="4366165"/>
                    <a:pt x="3845528" y="4508087"/>
                    <a:pt x="3608356" y="4599718"/>
                  </a:cubicBezTo>
                  <a:cubicBezTo>
                    <a:pt x="3366421" y="4693158"/>
                    <a:pt x="3091339" y="4738592"/>
                    <a:pt x="2767489" y="4738592"/>
                  </a:cubicBezTo>
                  <a:cubicBezTo>
                    <a:pt x="2163985" y="4738592"/>
                    <a:pt x="1594961" y="4509897"/>
                    <a:pt x="1165384" y="4094798"/>
                  </a:cubicBezTo>
                  <a:cubicBezTo>
                    <a:pt x="952405" y="3888962"/>
                    <a:pt x="785241" y="3648742"/>
                    <a:pt x="668369" y="3380709"/>
                  </a:cubicBezTo>
                  <a:cubicBezTo>
                    <a:pt x="547497" y="3103531"/>
                    <a:pt x="486251" y="2808542"/>
                    <a:pt x="486251" y="2503932"/>
                  </a:cubicBezTo>
                  <a:cubicBezTo>
                    <a:pt x="486251" y="2324672"/>
                    <a:pt x="531876" y="2179415"/>
                    <a:pt x="634270" y="2032730"/>
                  </a:cubicBezTo>
                  <a:cubicBezTo>
                    <a:pt x="744379" y="1874901"/>
                    <a:pt x="908114" y="1727835"/>
                    <a:pt x="1097756" y="1557623"/>
                  </a:cubicBezTo>
                  <a:cubicBezTo>
                    <a:pt x="1195673" y="1469708"/>
                    <a:pt x="1296924" y="1378744"/>
                    <a:pt x="1399223" y="1278541"/>
                  </a:cubicBezTo>
                  <a:cubicBezTo>
                    <a:pt x="1618298" y="1063943"/>
                    <a:pt x="1852803" y="841820"/>
                    <a:pt x="2099596" y="690753"/>
                  </a:cubicBezTo>
                  <a:cubicBezTo>
                    <a:pt x="2338769" y="544544"/>
                    <a:pt x="2569559" y="476250"/>
                    <a:pt x="2825972" y="476250"/>
                  </a:cubicBezTo>
                  <a:moveTo>
                    <a:pt x="2825972" y="0"/>
                  </a:moveTo>
                  <a:cubicBezTo>
                    <a:pt x="2061782" y="0"/>
                    <a:pt x="1556099" y="451390"/>
                    <a:pt x="1055370" y="941927"/>
                  </a:cubicBezTo>
                  <a:cubicBezTo>
                    <a:pt x="554546" y="1432465"/>
                    <a:pt x="0" y="1755553"/>
                    <a:pt x="0" y="2504123"/>
                  </a:cubicBezTo>
                  <a:cubicBezTo>
                    <a:pt x="0" y="3259360"/>
                    <a:pt x="315278" y="3942398"/>
                    <a:pt x="823817" y="4433983"/>
                  </a:cubicBezTo>
                  <a:cubicBezTo>
                    <a:pt x="1323499" y="4916996"/>
                    <a:pt x="2009870" y="5215033"/>
                    <a:pt x="2767298" y="5215033"/>
                  </a:cubicBezTo>
                  <a:cubicBezTo>
                    <a:pt x="3531489" y="5215033"/>
                    <a:pt x="4107466" y="4993386"/>
                    <a:pt x="4608291" y="4502849"/>
                  </a:cubicBezTo>
                  <a:cubicBezTo>
                    <a:pt x="5109115" y="4012311"/>
                    <a:pt x="4948333" y="3825145"/>
                    <a:pt x="5311807" y="2860262"/>
                  </a:cubicBezTo>
                  <a:cubicBezTo>
                    <a:pt x="5582889" y="2140839"/>
                    <a:pt x="5207413" y="1441133"/>
                    <a:pt x="4784122" y="964883"/>
                  </a:cubicBezTo>
                  <a:cubicBezTo>
                    <a:pt x="4276916" y="394240"/>
                    <a:pt x="3659124" y="0"/>
                    <a:pt x="2825972" y="0"/>
                  </a:cubicBezTo>
                  <a:lnTo>
                    <a:pt x="28259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49BB7DD-3AC4-4700-B992-7B8FD441A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1969" y="1450733"/>
              <a:ext cx="5253605" cy="5316811"/>
            </a:xfrm>
            <a:custGeom>
              <a:avLst/>
              <a:gdLst>
                <a:gd name="connsiteX0" fmla="*/ 5161121 w 5253605"/>
                <a:gd name="connsiteY0" fmla="*/ 2988712 h 5316811"/>
                <a:gd name="connsiteX1" fmla="*/ 5009674 w 5253605"/>
                <a:gd name="connsiteY1" fmla="*/ 3428671 h 5316811"/>
                <a:gd name="connsiteX2" fmla="*/ 4975955 w 5253605"/>
                <a:gd name="connsiteY2" fmla="*/ 3540304 h 5316811"/>
                <a:gd name="connsiteX3" fmla="*/ 4943380 w 5253605"/>
                <a:gd name="connsiteY3" fmla="*/ 3653366 h 5316811"/>
                <a:gd name="connsiteX4" fmla="*/ 4910995 w 5253605"/>
                <a:gd name="connsiteY4" fmla="*/ 3768619 h 5316811"/>
                <a:gd name="connsiteX5" fmla="*/ 4894421 w 5253605"/>
                <a:gd name="connsiteY5" fmla="*/ 3827102 h 5316811"/>
                <a:gd name="connsiteX6" fmla="*/ 4876514 w 5253605"/>
                <a:gd name="connsiteY6" fmla="*/ 3886824 h 5316811"/>
                <a:gd name="connsiteX7" fmla="*/ 4857179 w 5253605"/>
                <a:gd name="connsiteY7" fmla="*/ 3947307 h 5316811"/>
                <a:gd name="connsiteX8" fmla="*/ 4835843 w 5253605"/>
                <a:gd name="connsiteY8" fmla="*/ 4008458 h 5316811"/>
                <a:gd name="connsiteX9" fmla="*/ 4811935 w 5253605"/>
                <a:gd name="connsiteY9" fmla="*/ 4069990 h 5316811"/>
                <a:gd name="connsiteX10" fmla="*/ 4783932 w 5253605"/>
                <a:gd name="connsiteY10" fmla="*/ 4131236 h 5316811"/>
                <a:gd name="connsiteX11" fmla="*/ 4643057 w 5253605"/>
                <a:gd name="connsiteY11" fmla="*/ 4359931 h 5316811"/>
                <a:gd name="connsiteX12" fmla="*/ 4474178 w 5253605"/>
                <a:gd name="connsiteY12" fmla="*/ 4555670 h 5316811"/>
                <a:gd name="connsiteX13" fmla="*/ 4429792 w 5253605"/>
                <a:gd name="connsiteY13" fmla="*/ 4600913 h 5316811"/>
                <a:gd name="connsiteX14" fmla="*/ 4384929 w 5253605"/>
                <a:gd name="connsiteY14" fmla="*/ 4645681 h 5316811"/>
                <a:gd name="connsiteX15" fmla="*/ 4338733 w 5253605"/>
                <a:gd name="connsiteY15" fmla="*/ 4689400 h 5316811"/>
                <a:gd name="connsiteX16" fmla="*/ 4291965 w 5253605"/>
                <a:gd name="connsiteY16" fmla="*/ 4732739 h 5316811"/>
                <a:gd name="connsiteX17" fmla="*/ 4243864 w 5253605"/>
                <a:gd name="connsiteY17" fmla="*/ 4774840 h 5316811"/>
                <a:gd name="connsiteX18" fmla="*/ 4195001 w 5253605"/>
                <a:gd name="connsiteY18" fmla="*/ 4816464 h 5316811"/>
                <a:gd name="connsiteX19" fmla="*/ 4182713 w 5253605"/>
                <a:gd name="connsiteY19" fmla="*/ 4826846 h 5316811"/>
                <a:gd name="connsiteX20" fmla="*/ 4169950 w 5253605"/>
                <a:gd name="connsiteY20" fmla="*/ 4836752 h 5316811"/>
                <a:gd name="connsiteX21" fmla="*/ 4144423 w 5253605"/>
                <a:gd name="connsiteY21" fmla="*/ 4856469 h 5316811"/>
                <a:gd name="connsiteX22" fmla="*/ 4093274 w 5253605"/>
                <a:gd name="connsiteY22" fmla="*/ 4895998 h 5316811"/>
                <a:gd name="connsiteX23" fmla="*/ 3986975 w 5253605"/>
                <a:gd name="connsiteY23" fmla="*/ 4970674 h 5316811"/>
                <a:gd name="connsiteX24" fmla="*/ 3875818 w 5253605"/>
                <a:gd name="connsiteY24" fmla="*/ 5039159 h 5316811"/>
                <a:gd name="connsiteX25" fmla="*/ 3391757 w 5253605"/>
                <a:gd name="connsiteY25" fmla="*/ 5239184 h 5316811"/>
                <a:gd name="connsiteX26" fmla="*/ 2878931 w 5253605"/>
                <a:gd name="connsiteY26" fmla="*/ 5314431 h 5316811"/>
                <a:gd name="connsiteX27" fmla="*/ 2814828 w 5253605"/>
                <a:gd name="connsiteY27" fmla="*/ 5316145 h 5316811"/>
                <a:gd name="connsiteX28" fmla="*/ 2782824 w 5253605"/>
                <a:gd name="connsiteY28" fmla="*/ 5316812 h 5316811"/>
                <a:gd name="connsiteX29" fmla="*/ 2750915 w 5253605"/>
                <a:gd name="connsiteY29" fmla="*/ 5316336 h 5316811"/>
                <a:gd name="connsiteX30" fmla="*/ 2687193 w 5253605"/>
                <a:gd name="connsiteY30" fmla="*/ 5314812 h 5316811"/>
                <a:gd name="connsiteX31" fmla="*/ 2623280 w 5253605"/>
                <a:gd name="connsiteY31" fmla="*/ 5312050 h 5316811"/>
                <a:gd name="connsiteX32" fmla="*/ 2494598 w 5253605"/>
                <a:gd name="connsiteY32" fmla="*/ 5301572 h 5316811"/>
                <a:gd name="connsiteX33" fmla="*/ 2366772 w 5253605"/>
                <a:gd name="connsiteY33" fmla="*/ 5284713 h 5316811"/>
                <a:gd name="connsiteX34" fmla="*/ 2240280 w 5253605"/>
                <a:gd name="connsiteY34" fmla="*/ 5261377 h 5316811"/>
                <a:gd name="connsiteX35" fmla="*/ 2115312 w 5253605"/>
                <a:gd name="connsiteY35" fmla="*/ 5232516 h 5316811"/>
                <a:gd name="connsiteX36" fmla="*/ 1992154 w 5253605"/>
                <a:gd name="connsiteY36" fmla="*/ 5198226 h 5316811"/>
                <a:gd name="connsiteX37" fmla="*/ 1931289 w 5253605"/>
                <a:gd name="connsiteY37" fmla="*/ 5179081 h 5316811"/>
                <a:gd name="connsiteX38" fmla="*/ 1870805 w 5253605"/>
                <a:gd name="connsiteY38" fmla="*/ 5159269 h 5316811"/>
                <a:gd name="connsiteX39" fmla="*/ 1405985 w 5253605"/>
                <a:gd name="connsiteY39" fmla="*/ 4958482 h 5316811"/>
                <a:gd name="connsiteX40" fmla="*/ 980027 w 5253605"/>
                <a:gd name="connsiteY40" fmla="*/ 4689210 h 5316811"/>
                <a:gd name="connsiteX41" fmla="*/ 881634 w 5253605"/>
                <a:gd name="connsiteY41" fmla="*/ 4610438 h 5316811"/>
                <a:gd name="connsiteX42" fmla="*/ 787337 w 5253605"/>
                <a:gd name="connsiteY42" fmla="*/ 4526904 h 5316811"/>
                <a:gd name="connsiteX43" fmla="*/ 764191 w 5253605"/>
                <a:gd name="connsiteY43" fmla="*/ 4505568 h 5316811"/>
                <a:gd name="connsiteX44" fmla="*/ 752570 w 5253605"/>
                <a:gd name="connsiteY44" fmla="*/ 4494900 h 5316811"/>
                <a:gd name="connsiteX45" fmla="*/ 741426 w 5253605"/>
                <a:gd name="connsiteY45" fmla="*/ 4483756 h 5316811"/>
                <a:gd name="connsiteX46" fmla="*/ 697040 w 5253605"/>
                <a:gd name="connsiteY46" fmla="*/ 4439083 h 5316811"/>
                <a:gd name="connsiteX47" fmla="*/ 652748 w 5253605"/>
                <a:gd name="connsiteY47" fmla="*/ 4394221 h 5316811"/>
                <a:gd name="connsiteX48" fmla="*/ 610076 w 5253605"/>
                <a:gd name="connsiteY48" fmla="*/ 4347929 h 5316811"/>
                <a:gd name="connsiteX49" fmla="*/ 567595 w 5253605"/>
                <a:gd name="connsiteY49" fmla="*/ 4301352 h 5316811"/>
                <a:gd name="connsiteX50" fmla="*/ 527209 w 5253605"/>
                <a:gd name="connsiteY50" fmla="*/ 4252965 h 5316811"/>
                <a:gd name="connsiteX51" fmla="*/ 487204 w 5253605"/>
                <a:gd name="connsiteY51" fmla="*/ 4204292 h 5316811"/>
                <a:gd name="connsiteX52" fmla="*/ 449866 w 5253605"/>
                <a:gd name="connsiteY52" fmla="*/ 4153619 h 5316811"/>
                <a:gd name="connsiteX53" fmla="*/ 413004 w 5253605"/>
                <a:gd name="connsiteY53" fmla="*/ 4102565 h 5316811"/>
                <a:gd name="connsiteX54" fmla="*/ 379190 w 5253605"/>
                <a:gd name="connsiteY54" fmla="*/ 4049416 h 5316811"/>
                <a:gd name="connsiteX55" fmla="*/ 345853 w 5253605"/>
                <a:gd name="connsiteY55" fmla="*/ 3996076 h 5316811"/>
                <a:gd name="connsiteX56" fmla="*/ 315182 w 5253605"/>
                <a:gd name="connsiteY56" fmla="*/ 3941212 h 5316811"/>
                <a:gd name="connsiteX57" fmla="*/ 124492 w 5253605"/>
                <a:gd name="connsiteY57" fmla="*/ 3479630 h 5316811"/>
                <a:gd name="connsiteX58" fmla="*/ 27527 w 5253605"/>
                <a:gd name="connsiteY58" fmla="*/ 2994998 h 5316811"/>
                <a:gd name="connsiteX59" fmla="*/ 14573 w 5253605"/>
                <a:gd name="connsiteY59" fmla="*/ 2872792 h 5316811"/>
                <a:gd name="connsiteX60" fmla="*/ 6001 w 5253605"/>
                <a:gd name="connsiteY60" fmla="*/ 2750396 h 5316811"/>
                <a:gd name="connsiteX61" fmla="*/ 4858 w 5253605"/>
                <a:gd name="connsiteY61" fmla="*/ 2735061 h 5316811"/>
                <a:gd name="connsiteX62" fmla="*/ 4382 w 5253605"/>
                <a:gd name="connsiteY62" fmla="*/ 2719726 h 5316811"/>
                <a:gd name="connsiteX63" fmla="*/ 3429 w 5253605"/>
                <a:gd name="connsiteY63" fmla="*/ 2689055 h 5316811"/>
                <a:gd name="connsiteX64" fmla="*/ 1143 w 5253605"/>
                <a:gd name="connsiteY64" fmla="*/ 2627714 h 5316811"/>
                <a:gd name="connsiteX65" fmla="*/ 0 w 5253605"/>
                <a:gd name="connsiteY65" fmla="*/ 2596948 h 5316811"/>
                <a:gd name="connsiteX66" fmla="*/ 95 w 5253605"/>
                <a:gd name="connsiteY66" fmla="*/ 2565516 h 5316811"/>
                <a:gd name="connsiteX67" fmla="*/ 0 w 5253605"/>
                <a:gd name="connsiteY67" fmla="*/ 2534083 h 5316811"/>
                <a:gd name="connsiteX68" fmla="*/ 1334 w 5253605"/>
                <a:gd name="connsiteY68" fmla="*/ 2502556 h 5316811"/>
                <a:gd name="connsiteX69" fmla="*/ 31814 w 5253605"/>
                <a:gd name="connsiteY69" fmla="*/ 2249476 h 5316811"/>
                <a:gd name="connsiteX70" fmla="*/ 107156 w 5253605"/>
                <a:gd name="connsiteY70" fmla="*/ 2000874 h 5316811"/>
                <a:gd name="connsiteX71" fmla="*/ 368999 w 5253605"/>
                <a:gd name="connsiteY71" fmla="*/ 1552722 h 5316811"/>
                <a:gd name="connsiteX72" fmla="*/ 693706 w 5253605"/>
                <a:gd name="connsiteY72" fmla="*/ 1180390 h 5316811"/>
                <a:gd name="connsiteX73" fmla="*/ 854488 w 5253605"/>
                <a:gd name="connsiteY73" fmla="*/ 1011131 h 5316811"/>
                <a:gd name="connsiteX74" fmla="*/ 934784 w 5253605"/>
                <a:gd name="connsiteY74" fmla="*/ 924168 h 5316811"/>
                <a:gd name="connsiteX75" fmla="*/ 1019175 w 5253605"/>
                <a:gd name="connsiteY75" fmla="*/ 835014 h 5316811"/>
                <a:gd name="connsiteX76" fmla="*/ 1390841 w 5253605"/>
                <a:gd name="connsiteY76" fmla="*/ 492019 h 5316811"/>
                <a:gd name="connsiteX77" fmla="*/ 1838897 w 5253605"/>
                <a:gd name="connsiteY77" fmla="*/ 201792 h 5316811"/>
                <a:gd name="connsiteX78" fmla="*/ 2367058 w 5253605"/>
                <a:gd name="connsiteY78" fmla="*/ 26532 h 5316811"/>
                <a:gd name="connsiteX79" fmla="*/ 2401729 w 5253605"/>
                <a:gd name="connsiteY79" fmla="*/ 20721 h 5316811"/>
                <a:gd name="connsiteX80" fmla="*/ 2436495 w 5253605"/>
                <a:gd name="connsiteY80" fmla="*/ 16054 h 5316811"/>
                <a:gd name="connsiteX81" fmla="*/ 2471357 w 5253605"/>
                <a:gd name="connsiteY81" fmla="*/ 11577 h 5316811"/>
                <a:gd name="connsiteX82" fmla="*/ 2506218 w 5253605"/>
                <a:gd name="connsiteY82" fmla="*/ 8148 h 5316811"/>
                <a:gd name="connsiteX83" fmla="*/ 2576036 w 5253605"/>
                <a:gd name="connsiteY83" fmla="*/ 3100 h 5316811"/>
                <a:gd name="connsiteX84" fmla="*/ 2645759 w 5253605"/>
                <a:gd name="connsiteY84" fmla="*/ 528 h 5316811"/>
                <a:gd name="connsiteX85" fmla="*/ 2680526 w 5253605"/>
                <a:gd name="connsiteY85" fmla="*/ 147 h 5316811"/>
                <a:gd name="connsiteX86" fmla="*/ 2714816 w 5253605"/>
                <a:gd name="connsiteY86" fmla="*/ 433 h 5316811"/>
                <a:gd name="connsiteX87" fmla="*/ 2781967 w 5253605"/>
                <a:gd name="connsiteY87" fmla="*/ 3195 h 5316811"/>
                <a:gd name="connsiteX88" fmla="*/ 2849023 w 5253605"/>
                <a:gd name="connsiteY88" fmla="*/ 6148 h 5316811"/>
                <a:gd name="connsiteX89" fmla="*/ 2916174 w 5253605"/>
                <a:gd name="connsiteY89" fmla="*/ 12435 h 5316811"/>
                <a:gd name="connsiteX90" fmla="*/ 3444621 w 5253605"/>
                <a:gd name="connsiteY90" fmla="*/ 123401 h 5316811"/>
                <a:gd name="connsiteX91" fmla="*/ 3571589 w 5253605"/>
                <a:gd name="connsiteY91" fmla="*/ 169788 h 5316811"/>
                <a:gd name="connsiteX92" fmla="*/ 3602736 w 5253605"/>
                <a:gd name="connsiteY92" fmla="*/ 182551 h 5316811"/>
                <a:gd name="connsiteX93" fmla="*/ 3633597 w 5253605"/>
                <a:gd name="connsiteY93" fmla="*/ 195981 h 5316811"/>
                <a:gd name="connsiteX94" fmla="*/ 3695319 w 5253605"/>
                <a:gd name="connsiteY94" fmla="*/ 222937 h 5316811"/>
                <a:gd name="connsiteX95" fmla="*/ 3725799 w 5253605"/>
                <a:gd name="connsiteY95" fmla="*/ 237130 h 5316811"/>
                <a:gd name="connsiteX96" fmla="*/ 3740944 w 5253605"/>
                <a:gd name="connsiteY96" fmla="*/ 244368 h 5316811"/>
                <a:gd name="connsiteX97" fmla="*/ 3755327 w 5253605"/>
                <a:gd name="connsiteY97" fmla="*/ 253132 h 5316811"/>
                <a:gd name="connsiteX98" fmla="*/ 3812381 w 5253605"/>
                <a:gd name="connsiteY98" fmla="*/ 288660 h 5316811"/>
                <a:gd name="connsiteX99" fmla="*/ 3840575 w 5253605"/>
                <a:gd name="connsiteY99" fmla="*/ 306662 h 5316811"/>
                <a:gd name="connsiteX100" fmla="*/ 3867912 w 5253605"/>
                <a:gd name="connsiteY100" fmla="*/ 325807 h 5316811"/>
                <a:gd name="connsiteX101" fmla="*/ 3922014 w 5253605"/>
                <a:gd name="connsiteY101" fmla="*/ 364574 h 5316811"/>
                <a:gd name="connsiteX102" fmla="*/ 4307682 w 5253605"/>
                <a:gd name="connsiteY102" fmla="*/ 712522 h 5316811"/>
                <a:gd name="connsiteX103" fmla="*/ 4351592 w 5253605"/>
                <a:gd name="connsiteY103" fmla="*/ 758433 h 5316811"/>
                <a:gd name="connsiteX104" fmla="*/ 4393788 w 5253605"/>
                <a:gd name="connsiteY104" fmla="*/ 805486 h 5316811"/>
                <a:gd name="connsiteX105" fmla="*/ 4436078 w 5253605"/>
                <a:gd name="connsiteY105" fmla="*/ 852159 h 5316811"/>
                <a:gd name="connsiteX106" fmla="*/ 4477131 w 5253605"/>
                <a:gd name="connsiteY106" fmla="*/ 899593 h 5316811"/>
                <a:gd name="connsiteX107" fmla="*/ 4558189 w 5253605"/>
                <a:gd name="connsiteY107" fmla="*/ 994558 h 5316811"/>
                <a:gd name="connsiteX108" fmla="*/ 4598575 w 5253605"/>
                <a:gd name="connsiteY108" fmla="*/ 1041802 h 5316811"/>
                <a:gd name="connsiteX109" fmla="*/ 4639437 w 5253605"/>
                <a:gd name="connsiteY109" fmla="*/ 1088855 h 5316811"/>
                <a:gd name="connsiteX110" fmla="*/ 4800124 w 5253605"/>
                <a:gd name="connsiteY110" fmla="*/ 1281832 h 5316811"/>
                <a:gd name="connsiteX111" fmla="*/ 4943571 w 5253605"/>
                <a:gd name="connsiteY111" fmla="*/ 1489667 h 5316811"/>
                <a:gd name="connsiteX112" fmla="*/ 5163407 w 5253605"/>
                <a:gd name="connsiteY112" fmla="*/ 1951153 h 5316811"/>
                <a:gd name="connsiteX113" fmla="*/ 5253514 w 5253605"/>
                <a:gd name="connsiteY113" fmla="*/ 2466361 h 5316811"/>
                <a:gd name="connsiteX114" fmla="*/ 5231321 w 5253605"/>
                <a:gd name="connsiteY114" fmla="*/ 2731632 h 5316811"/>
                <a:gd name="connsiteX115" fmla="*/ 5161121 w 5253605"/>
                <a:gd name="connsiteY115" fmla="*/ 2988712 h 5316811"/>
                <a:gd name="connsiteX116" fmla="*/ 4854893 w 5253605"/>
                <a:gd name="connsiteY116" fmla="*/ 2877174 h 5316811"/>
                <a:gd name="connsiteX117" fmla="*/ 4932045 w 5253605"/>
                <a:gd name="connsiteY117" fmla="*/ 2465789 h 5316811"/>
                <a:gd name="connsiteX118" fmla="*/ 4869371 w 5253605"/>
                <a:gd name="connsiteY118" fmla="*/ 2043355 h 5316811"/>
                <a:gd name="connsiteX119" fmla="*/ 4688777 w 5253605"/>
                <a:gd name="connsiteY119" fmla="*/ 1639210 h 5316811"/>
                <a:gd name="connsiteX120" fmla="*/ 4566285 w 5253605"/>
                <a:gd name="connsiteY120" fmla="*/ 1449186 h 5316811"/>
                <a:gd name="connsiteX121" fmla="*/ 4427411 w 5253605"/>
                <a:gd name="connsiteY121" fmla="*/ 1268211 h 5316811"/>
                <a:gd name="connsiteX122" fmla="*/ 4262819 w 5253605"/>
                <a:gd name="connsiteY122" fmla="*/ 1106381 h 5316811"/>
                <a:gd name="connsiteX123" fmla="*/ 4174141 w 5253605"/>
                <a:gd name="connsiteY123" fmla="*/ 1033134 h 5316811"/>
                <a:gd name="connsiteX124" fmla="*/ 4128992 w 5253605"/>
                <a:gd name="connsiteY124" fmla="*/ 997891 h 5316811"/>
                <a:gd name="connsiteX125" fmla="*/ 4082225 w 5253605"/>
                <a:gd name="connsiteY125" fmla="*/ 965125 h 5316811"/>
                <a:gd name="connsiteX126" fmla="*/ 3690176 w 5253605"/>
                <a:gd name="connsiteY126" fmla="*/ 749479 h 5316811"/>
                <a:gd name="connsiteX127" fmla="*/ 3639598 w 5253605"/>
                <a:gd name="connsiteY127" fmla="*/ 728810 h 5316811"/>
                <a:gd name="connsiteX128" fmla="*/ 3614547 w 5253605"/>
                <a:gd name="connsiteY128" fmla="*/ 718237 h 5316811"/>
                <a:gd name="connsiteX129" fmla="*/ 3589020 w 5253605"/>
                <a:gd name="connsiteY129" fmla="*/ 708998 h 5316811"/>
                <a:gd name="connsiteX130" fmla="*/ 3538061 w 5253605"/>
                <a:gd name="connsiteY130" fmla="*/ 690996 h 5316811"/>
                <a:gd name="connsiteX131" fmla="*/ 3525393 w 5253605"/>
                <a:gd name="connsiteY131" fmla="*/ 686424 h 5316811"/>
                <a:gd name="connsiteX132" fmla="*/ 3513582 w 5253605"/>
                <a:gd name="connsiteY132" fmla="*/ 680233 h 5316811"/>
                <a:gd name="connsiteX133" fmla="*/ 3489198 w 5253605"/>
                <a:gd name="connsiteY133" fmla="*/ 669565 h 5316811"/>
                <a:gd name="connsiteX134" fmla="*/ 3439954 w 5253605"/>
                <a:gd name="connsiteY134" fmla="*/ 649467 h 5316811"/>
                <a:gd name="connsiteX135" fmla="*/ 3415379 w 5253605"/>
                <a:gd name="connsiteY135" fmla="*/ 639370 h 5316811"/>
                <a:gd name="connsiteX136" fmla="*/ 3390614 w 5253605"/>
                <a:gd name="connsiteY136" fmla="*/ 629845 h 5316811"/>
                <a:gd name="connsiteX137" fmla="*/ 3289935 w 5253605"/>
                <a:gd name="connsiteY137" fmla="*/ 596127 h 5316811"/>
                <a:gd name="connsiteX138" fmla="*/ 2872359 w 5253605"/>
                <a:gd name="connsiteY138" fmla="*/ 522879 h 5316811"/>
                <a:gd name="connsiteX139" fmla="*/ 2819114 w 5253605"/>
                <a:gd name="connsiteY139" fmla="*/ 519260 h 5316811"/>
                <a:gd name="connsiteX140" fmla="*/ 2765489 w 5253605"/>
                <a:gd name="connsiteY140" fmla="*/ 518593 h 5316811"/>
                <a:gd name="connsiteX141" fmla="*/ 2711863 w 5253605"/>
                <a:gd name="connsiteY141" fmla="*/ 517736 h 5316811"/>
                <a:gd name="connsiteX142" fmla="*/ 2685764 w 5253605"/>
                <a:gd name="connsiteY142" fmla="*/ 517927 h 5316811"/>
                <a:gd name="connsiteX143" fmla="*/ 2660142 w 5253605"/>
                <a:gd name="connsiteY143" fmla="*/ 518689 h 5316811"/>
                <a:gd name="connsiteX144" fmla="*/ 2609183 w 5253605"/>
                <a:gd name="connsiteY144" fmla="*/ 521546 h 5316811"/>
                <a:gd name="connsiteX145" fmla="*/ 2558606 w 5253605"/>
                <a:gd name="connsiteY145" fmla="*/ 526118 h 5316811"/>
                <a:gd name="connsiteX146" fmla="*/ 2533364 w 5253605"/>
                <a:gd name="connsiteY146" fmla="*/ 528690 h 5316811"/>
                <a:gd name="connsiteX147" fmla="*/ 2508314 w 5253605"/>
                <a:gd name="connsiteY147" fmla="*/ 532119 h 5316811"/>
                <a:gd name="connsiteX148" fmla="*/ 2483263 w 5253605"/>
                <a:gd name="connsiteY148" fmla="*/ 535548 h 5316811"/>
                <a:gd name="connsiteX149" fmla="*/ 2458403 w 5253605"/>
                <a:gd name="connsiteY149" fmla="*/ 539929 h 5316811"/>
                <a:gd name="connsiteX150" fmla="*/ 2073021 w 5253605"/>
                <a:gd name="connsiteY150" fmla="*/ 664993 h 5316811"/>
                <a:gd name="connsiteX151" fmla="*/ 1711262 w 5253605"/>
                <a:gd name="connsiteY151" fmla="*/ 892069 h 5316811"/>
                <a:gd name="connsiteX152" fmla="*/ 1361599 w 5253605"/>
                <a:gd name="connsiteY152" fmla="*/ 1183153 h 5316811"/>
                <a:gd name="connsiteX153" fmla="*/ 1182338 w 5253605"/>
                <a:gd name="connsiteY153" fmla="*/ 1342030 h 5316811"/>
                <a:gd name="connsiteX154" fmla="*/ 991553 w 5253605"/>
                <a:gd name="connsiteY154" fmla="*/ 1499859 h 5316811"/>
                <a:gd name="connsiteX155" fmla="*/ 616649 w 5253605"/>
                <a:gd name="connsiteY155" fmla="*/ 1785133 h 5316811"/>
                <a:gd name="connsiteX156" fmla="*/ 447580 w 5253605"/>
                <a:gd name="connsiteY156" fmla="*/ 1933056 h 5316811"/>
                <a:gd name="connsiteX157" fmla="*/ 306419 w 5253605"/>
                <a:gd name="connsiteY157" fmla="*/ 2101458 h 5316811"/>
                <a:gd name="connsiteX158" fmla="*/ 207740 w 5253605"/>
                <a:gd name="connsiteY158" fmla="*/ 2296720 h 5316811"/>
                <a:gd name="connsiteX159" fmla="*/ 159734 w 5253605"/>
                <a:gd name="connsiteY159" fmla="*/ 2513224 h 5316811"/>
                <a:gd name="connsiteX160" fmla="*/ 156972 w 5253605"/>
                <a:gd name="connsiteY160" fmla="*/ 2541132 h 5316811"/>
                <a:gd name="connsiteX161" fmla="*/ 155543 w 5253605"/>
                <a:gd name="connsiteY161" fmla="*/ 2569231 h 5316811"/>
                <a:gd name="connsiteX162" fmla="*/ 154305 w 5253605"/>
                <a:gd name="connsiteY162" fmla="*/ 2597424 h 5316811"/>
                <a:gd name="connsiteX163" fmla="*/ 154400 w 5253605"/>
                <a:gd name="connsiteY163" fmla="*/ 2626286 h 5316811"/>
                <a:gd name="connsiteX164" fmla="*/ 155162 w 5253605"/>
                <a:gd name="connsiteY164" fmla="*/ 2684102 h 5316811"/>
                <a:gd name="connsiteX165" fmla="*/ 155734 w 5253605"/>
                <a:gd name="connsiteY165" fmla="*/ 2713058 h 5316811"/>
                <a:gd name="connsiteX166" fmla="*/ 156019 w 5253605"/>
                <a:gd name="connsiteY166" fmla="*/ 2727536 h 5316811"/>
                <a:gd name="connsiteX167" fmla="*/ 157163 w 5253605"/>
                <a:gd name="connsiteY167" fmla="*/ 2741919 h 5316811"/>
                <a:gd name="connsiteX168" fmla="*/ 167450 w 5253605"/>
                <a:gd name="connsiteY168" fmla="*/ 2857171 h 5316811"/>
                <a:gd name="connsiteX169" fmla="*/ 185261 w 5253605"/>
                <a:gd name="connsiteY169" fmla="*/ 2971471 h 5316811"/>
                <a:gd name="connsiteX170" fmla="*/ 323374 w 5253605"/>
                <a:gd name="connsiteY170" fmla="*/ 3410288 h 5316811"/>
                <a:gd name="connsiteX171" fmla="*/ 539020 w 5253605"/>
                <a:gd name="connsiteY171" fmla="*/ 3812243 h 5316811"/>
                <a:gd name="connsiteX172" fmla="*/ 569405 w 5253605"/>
                <a:gd name="connsiteY172" fmla="*/ 3860249 h 5316811"/>
                <a:gd name="connsiteX173" fmla="*/ 601790 w 5253605"/>
                <a:gd name="connsiteY173" fmla="*/ 3906922 h 5316811"/>
                <a:gd name="connsiteX174" fmla="*/ 633698 w 5253605"/>
                <a:gd name="connsiteY174" fmla="*/ 3953785 h 5316811"/>
                <a:gd name="connsiteX175" fmla="*/ 667417 w 5253605"/>
                <a:gd name="connsiteY175" fmla="*/ 3999505 h 5316811"/>
                <a:gd name="connsiteX176" fmla="*/ 700564 w 5253605"/>
                <a:gd name="connsiteY176" fmla="*/ 4045606 h 5316811"/>
                <a:gd name="connsiteX177" fmla="*/ 735521 w 5253605"/>
                <a:gd name="connsiteY177" fmla="*/ 4090373 h 5316811"/>
                <a:gd name="connsiteX178" fmla="*/ 770287 w 5253605"/>
                <a:gd name="connsiteY178" fmla="*/ 4135331 h 5316811"/>
                <a:gd name="connsiteX179" fmla="*/ 806958 w 5253605"/>
                <a:gd name="connsiteY179" fmla="*/ 4178861 h 5316811"/>
                <a:gd name="connsiteX180" fmla="*/ 843915 w 5253605"/>
                <a:gd name="connsiteY180" fmla="*/ 4222104 h 5316811"/>
                <a:gd name="connsiteX181" fmla="*/ 882872 w 5253605"/>
                <a:gd name="connsiteY181" fmla="*/ 4263728 h 5316811"/>
                <a:gd name="connsiteX182" fmla="*/ 922401 w 5253605"/>
                <a:gd name="connsiteY182" fmla="*/ 4304781 h 5316811"/>
                <a:gd name="connsiteX183" fmla="*/ 932307 w 5253605"/>
                <a:gd name="connsiteY183" fmla="*/ 4315068 h 5316811"/>
                <a:gd name="connsiteX184" fmla="*/ 942689 w 5253605"/>
                <a:gd name="connsiteY184" fmla="*/ 4324783 h 5316811"/>
                <a:gd name="connsiteX185" fmla="*/ 963454 w 5253605"/>
                <a:gd name="connsiteY185" fmla="*/ 4344310 h 5316811"/>
                <a:gd name="connsiteX186" fmla="*/ 1005078 w 5253605"/>
                <a:gd name="connsiteY186" fmla="*/ 4383362 h 5316811"/>
                <a:gd name="connsiteX187" fmla="*/ 1015460 w 5253605"/>
                <a:gd name="connsiteY187" fmla="*/ 4393173 h 5316811"/>
                <a:gd name="connsiteX188" fmla="*/ 1026319 w 5253605"/>
                <a:gd name="connsiteY188" fmla="*/ 4402412 h 5316811"/>
                <a:gd name="connsiteX189" fmla="*/ 1047941 w 5253605"/>
                <a:gd name="connsiteY189" fmla="*/ 4420986 h 5316811"/>
                <a:gd name="connsiteX190" fmla="*/ 1135666 w 5253605"/>
                <a:gd name="connsiteY190" fmla="*/ 4494138 h 5316811"/>
                <a:gd name="connsiteX191" fmla="*/ 1520190 w 5253605"/>
                <a:gd name="connsiteY191" fmla="*/ 4741407 h 5316811"/>
                <a:gd name="connsiteX192" fmla="*/ 1949577 w 5253605"/>
                <a:gd name="connsiteY192" fmla="*/ 4898284 h 5316811"/>
                <a:gd name="connsiteX193" fmla="*/ 2005298 w 5253605"/>
                <a:gd name="connsiteY193" fmla="*/ 4910761 h 5316811"/>
                <a:gd name="connsiteX194" fmla="*/ 2061210 w 5253605"/>
                <a:gd name="connsiteY194" fmla="*/ 4922191 h 5316811"/>
                <a:gd name="connsiteX195" fmla="*/ 2117503 w 5253605"/>
                <a:gd name="connsiteY195" fmla="*/ 4931336 h 5316811"/>
                <a:gd name="connsiteX196" fmla="*/ 2145602 w 5253605"/>
                <a:gd name="connsiteY196" fmla="*/ 4935907 h 5316811"/>
                <a:gd name="connsiteX197" fmla="*/ 2173796 w 5253605"/>
                <a:gd name="connsiteY197" fmla="*/ 4939908 h 5316811"/>
                <a:gd name="connsiteX198" fmla="*/ 2286857 w 5253605"/>
                <a:gd name="connsiteY198" fmla="*/ 4952005 h 5316811"/>
                <a:gd name="connsiteX199" fmla="*/ 2400109 w 5253605"/>
                <a:gd name="connsiteY199" fmla="*/ 4958482 h 5316811"/>
                <a:gd name="connsiteX200" fmla="*/ 2513267 w 5253605"/>
                <a:gd name="connsiteY200" fmla="*/ 4959815 h 5316811"/>
                <a:gd name="connsiteX201" fmla="*/ 2569750 w 5253605"/>
                <a:gd name="connsiteY201" fmla="*/ 4958101 h 5316811"/>
                <a:gd name="connsiteX202" fmla="*/ 2626043 w 5253605"/>
                <a:gd name="connsiteY202" fmla="*/ 4956386 h 5316811"/>
                <a:gd name="connsiteX203" fmla="*/ 2682907 w 5253605"/>
                <a:gd name="connsiteY203" fmla="*/ 4953243 h 5316811"/>
                <a:gd name="connsiteX204" fmla="*/ 2739962 w 5253605"/>
                <a:gd name="connsiteY204" fmla="*/ 4949433 h 5316811"/>
                <a:gd name="connsiteX205" fmla="*/ 2768441 w 5253605"/>
                <a:gd name="connsiteY205" fmla="*/ 4947814 h 5316811"/>
                <a:gd name="connsiteX206" fmla="*/ 2796731 w 5253605"/>
                <a:gd name="connsiteY206" fmla="*/ 4945052 h 5316811"/>
                <a:gd name="connsiteX207" fmla="*/ 2853214 w 5253605"/>
                <a:gd name="connsiteY207" fmla="*/ 4939718 h 5316811"/>
                <a:gd name="connsiteX208" fmla="*/ 3293555 w 5253605"/>
                <a:gd name="connsiteY208" fmla="*/ 4866947 h 5316811"/>
                <a:gd name="connsiteX209" fmla="*/ 3709988 w 5253605"/>
                <a:gd name="connsiteY209" fmla="*/ 4726739 h 5316811"/>
                <a:gd name="connsiteX210" fmla="*/ 3809524 w 5253605"/>
                <a:gd name="connsiteY210" fmla="*/ 4678637 h 5316811"/>
                <a:gd name="connsiteX211" fmla="*/ 3906679 w 5253605"/>
                <a:gd name="connsiteY211" fmla="*/ 4624726 h 5316811"/>
                <a:gd name="connsiteX212" fmla="*/ 3954018 w 5253605"/>
                <a:gd name="connsiteY212" fmla="*/ 4595198 h 5316811"/>
                <a:gd name="connsiteX213" fmla="*/ 3977735 w 5253605"/>
                <a:gd name="connsiteY213" fmla="*/ 4580339 h 5316811"/>
                <a:gd name="connsiteX214" fmla="*/ 3989546 w 5253605"/>
                <a:gd name="connsiteY214" fmla="*/ 4572910 h 5316811"/>
                <a:gd name="connsiteX215" fmla="*/ 4000976 w 5253605"/>
                <a:gd name="connsiteY215" fmla="*/ 4564814 h 5316811"/>
                <a:gd name="connsiteX216" fmla="*/ 4046982 w 5253605"/>
                <a:gd name="connsiteY216" fmla="*/ 4532619 h 5316811"/>
                <a:gd name="connsiteX217" fmla="*/ 4092416 w 5253605"/>
                <a:gd name="connsiteY217" fmla="*/ 4499377 h 5316811"/>
                <a:gd name="connsiteX218" fmla="*/ 4136708 w 5253605"/>
                <a:gd name="connsiteY218" fmla="*/ 4464325 h 5316811"/>
                <a:gd name="connsiteX219" fmla="*/ 4180237 w 5253605"/>
                <a:gd name="connsiteY219" fmla="*/ 4428225 h 5316811"/>
                <a:gd name="connsiteX220" fmla="*/ 4222718 w 5253605"/>
                <a:gd name="connsiteY220" fmla="*/ 4390601 h 5316811"/>
                <a:gd name="connsiteX221" fmla="*/ 4264248 w 5253605"/>
                <a:gd name="connsiteY221" fmla="*/ 4352120 h 5316811"/>
                <a:gd name="connsiteX222" fmla="*/ 4413028 w 5253605"/>
                <a:gd name="connsiteY222" fmla="*/ 4189052 h 5316811"/>
                <a:gd name="connsiteX223" fmla="*/ 4522566 w 5253605"/>
                <a:gd name="connsiteY223" fmla="*/ 4011220 h 5316811"/>
                <a:gd name="connsiteX224" fmla="*/ 4543425 w 5253605"/>
                <a:gd name="connsiteY224" fmla="*/ 3963500 h 5316811"/>
                <a:gd name="connsiteX225" fmla="*/ 4561332 w 5253605"/>
                <a:gd name="connsiteY225" fmla="*/ 3913208 h 5316811"/>
                <a:gd name="connsiteX226" fmla="*/ 4577715 w 5253605"/>
                <a:gd name="connsiteY226" fmla="*/ 3861106 h 5316811"/>
                <a:gd name="connsiteX227" fmla="*/ 4593050 w 5253605"/>
                <a:gd name="connsiteY227" fmla="*/ 3807481 h 5316811"/>
                <a:gd name="connsiteX228" fmla="*/ 4706017 w 5253605"/>
                <a:gd name="connsiteY228" fmla="*/ 3343423 h 5316811"/>
                <a:gd name="connsiteX229" fmla="*/ 4854893 w 5253605"/>
                <a:gd name="connsiteY229" fmla="*/ 2877174 h 5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5253605" h="5316811">
                  <a:moveTo>
                    <a:pt x="5161121" y="2988712"/>
                  </a:moveTo>
                  <a:cubicBezTo>
                    <a:pt x="5107591" y="3134635"/>
                    <a:pt x="5055585" y="3280557"/>
                    <a:pt x="5009674" y="3428671"/>
                  </a:cubicBezTo>
                  <a:lnTo>
                    <a:pt x="4975955" y="3540304"/>
                  </a:lnTo>
                  <a:lnTo>
                    <a:pt x="4943380" y="3653366"/>
                  </a:lnTo>
                  <a:lnTo>
                    <a:pt x="4910995" y="3768619"/>
                  </a:lnTo>
                  <a:lnTo>
                    <a:pt x="4894421" y="3827102"/>
                  </a:lnTo>
                  <a:lnTo>
                    <a:pt x="4876514" y="3886824"/>
                  </a:lnTo>
                  <a:cubicBezTo>
                    <a:pt x="4870990" y="3906541"/>
                    <a:pt x="4863846" y="3927115"/>
                    <a:pt x="4857179" y="3947307"/>
                  </a:cubicBezTo>
                  <a:cubicBezTo>
                    <a:pt x="4850130" y="3967691"/>
                    <a:pt x="4844415" y="3987789"/>
                    <a:pt x="4835843" y="4008458"/>
                  </a:cubicBezTo>
                  <a:lnTo>
                    <a:pt x="4811935" y="4069990"/>
                  </a:lnTo>
                  <a:cubicBezTo>
                    <a:pt x="4802982" y="4090468"/>
                    <a:pt x="4793361" y="4110852"/>
                    <a:pt x="4783932" y="4131236"/>
                  </a:cubicBezTo>
                  <a:cubicBezTo>
                    <a:pt x="4744498" y="4211912"/>
                    <a:pt x="4697349" y="4290874"/>
                    <a:pt x="4643057" y="4359931"/>
                  </a:cubicBezTo>
                  <a:cubicBezTo>
                    <a:pt x="4590288" y="4430987"/>
                    <a:pt x="4532186" y="4493948"/>
                    <a:pt x="4474178" y="4555670"/>
                  </a:cubicBezTo>
                  <a:cubicBezTo>
                    <a:pt x="4459986" y="4571576"/>
                    <a:pt x="4444746" y="4586054"/>
                    <a:pt x="4429792" y="4600913"/>
                  </a:cubicBezTo>
                  <a:lnTo>
                    <a:pt x="4384929" y="4645681"/>
                  </a:lnTo>
                  <a:cubicBezTo>
                    <a:pt x="4370261" y="4660921"/>
                    <a:pt x="4354354" y="4674923"/>
                    <a:pt x="4338733" y="4689400"/>
                  </a:cubicBezTo>
                  <a:lnTo>
                    <a:pt x="4291965" y="4732739"/>
                  </a:lnTo>
                  <a:cubicBezTo>
                    <a:pt x="4276630" y="4747408"/>
                    <a:pt x="4259961" y="4760933"/>
                    <a:pt x="4243864" y="4774840"/>
                  </a:cubicBezTo>
                  <a:lnTo>
                    <a:pt x="4195001" y="4816464"/>
                  </a:lnTo>
                  <a:lnTo>
                    <a:pt x="4182713" y="4826846"/>
                  </a:lnTo>
                  <a:lnTo>
                    <a:pt x="4169950" y="4836752"/>
                  </a:lnTo>
                  <a:lnTo>
                    <a:pt x="4144423" y="4856469"/>
                  </a:lnTo>
                  <a:lnTo>
                    <a:pt x="4093274" y="4895998"/>
                  </a:lnTo>
                  <a:cubicBezTo>
                    <a:pt x="4058603" y="4921620"/>
                    <a:pt x="4022503" y="4945718"/>
                    <a:pt x="3986975" y="4970674"/>
                  </a:cubicBezTo>
                  <a:cubicBezTo>
                    <a:pt x="3950303" y="4993820"/>
                    <a:pt x="3913156" y="5016679"/>
                    <a:pt x="3875818" y="5039159"/>
                  </a:cubicBezTo>
                  <a:cubicBezTo>
                    <a:pt x="3724656" y="5126407"/>
                    <a:pt x="3560636" y="5194225"/>
                    <a:pt x="3391757" y="5239184"/>
                  </a:cubicBezTo>
                  <a:cubicBezTo>
                    <a:pt x="3222879" y="5284332"/>
                    <a:pt x="3049905" y="5307954"/>
                    <a:pt x="2878931" y="5314431"/>
                  </a:cubicBezTo>
                  <a:lnTo>
                    <a:pt x="2814828" y="5316145"/>
                  </a:lnTo>
                  <a:lnTo>
                    <a:pt x="2782824" y="5316812"/>
                  </a:lnTo>
                  <a:lnTo>
                    <a:pt x="2750915" y="5316336"/>
                  </a:lnTo>
                  <a:lnTo>
                    <a:pt x="2687193" y="5314812"/>
                  </a:lnTo>
                  <a:cubicBezTo>
                    <a:pt x="2665952" y="5314241"/>
                    <a:pt x="2644902" y="5314050"/>
                    <a:pt x="2623280" y="5312050"/>
                  </a:cubicBezTo>
                  <a:cubicBezTo>
                    <a:pt x="2580227" y="5308811"/>
                    <a:pt x="2537365" y="5306239"/>
                    <a:pt x="2494598" y="5301572"/>
                  </a:cubicBezTo>
                  <a:lnTo>
                    <a:pt x="2366772" y="5284713"/>
                  </a:lnTo>
                  <a:lnTo>
                    <a:pt x="2240280" y="5261377"/>
                  </a:lnTo>
                  <a:cubicBezTo>
                    <a:pt x="2198465" y="5252042"/>
                    <a:pt x="2156841" y="5242041"/>
                    <a:pt x="2115312" y="5232516"/>
                  </a:cubicBezTo>
                  <a:cubicBezTo>
                    <a:pt x="2073974" y="5222134"/>
                    <a:pt x="2033111" y="5209466"/>
                    <a:pt x="1992154" y="5198226"/>
                  </a:cubicBezTo>
                  <a:cubicBezTo>
                    <a:pt x="1971580" y="5192987"/>
                    <a:pt x="1951577" y="5185558"/>
                    <a:pt x="1931289" y="5179081"/>
                  </a:cubicBezTo>
                  <a:lnTo>
                    <a:pt x="1870805" y="5159269"/>
                  </a:lnTo>
                  <a:cubicBezTo>
                    <a:pt x="1710309" y="5104214"/>
                    <a:pt x="1554861" y="5037063"/>
                    <a:pt x="1405985" y="4958482"/>
                  </a:cubicBezTo>
                  <a:cubicBezTo>
                    <a:pt x="1257205" y="4879805"/>
                    <a:pt x="1113854" y="4790937"/>
                    <a:pt x="980027" y="4689210"/>
                  </a:cubicBezTo>
                  <a:cubicBezTo>
                    <a:pt x="945928" y="4664636"/>
                    <a:pt x="914019" y="4637204"/>
                    <a:pt x="881634" y="4610438"/>
                  </a:cubicBezTo>
                  <a:cubicBezTo>
                    <a:pt x="848678" y="4584245"/>
                    <a:pt x="818293" y="4555289"/>
                    <a:pt x="787337" y="4526904"/>
                  </a:cubicBezTo>
                  <a:lnTo>
                    <a:pt x="764191" y="4505568"/>
                  </a:lnTo>
                  <a:lnTo>
                    <a:pt x="752570" y="4494900"/>
                  </a:lnTo>
                  <a:lnTo>
                    <a:pt x="741426" y="4483756"/>
                  </a:lnTo>
                  <a:lnTo>
                    <a:pt x="697040" y="4439083"/>
                  </a:lnTo>
                  <a:cubicBezTo>
                    <a:pt x="682371" y="4424034"/>
                    <a:pt x="666941" y="4409842"/>
                    <a:pt x="652748" y="4394221"/>
                  </a:cubicBezTo>
                  <a:lnTo>
                    <a:pt x="610076" y="4347929"/>
                  </a:lnTo>
                  <a:cubicBezTo>
                    <a:pt x="595979" y="4332404"/>
                    <a:pt x="581311" y="4317259"/>
                    <a:pt x="567595" y="4301352"/>
                  </a:cubicBezTo>
                  <a:lnTo>
                    <a:pt x="527209" y="4252965"/>
                  </a:lnTo>
                  <a:cubicBezTo>
                    <a:pt x="513874" y="4236773"/>
                    <a:pt x="500158" y="4220771"/>
                    <a:pt x="487204" y="4204292"/>
                  </a:cubicBezTo>
                  <a:lnTo>
                    <a:pt x="449866" y="4153619"/>
                  </a:lnTo>
                  <a:lnTo>
                    <a:pt x="413004" y="4102565"/>
                  </a:lnTo>
                  <a:lnTo>
                    <a:pt x="379190" y="4049416"/>
                  </a:lnTo>
                  <a:cubicBezTo>
                    <a:pt x="367856" y="4031794"/>
                    <a:pt x="356902" y="4013887"/>
                    <a:pt x="345853" y="3996076"/>
                  </a:cubicBezTo>
                  <a:cubicBezTo>
                    <a:pt x="335280" y="3977978"/>
                    <a:pt x="325374" y="3959499"/>
                    <a:pt x="315182" y="3941212"/>
                  </a:cubicBezTo>
                  <a:cubicBezTo>
                    <a:pt x="233839" y="3794717"/>
                    <a:pt x="170974" y="3638888"/>
                    <a:pt x="124492" y="3479630"/>
                  </a:cubicBezTo>
                  <a:cubicBezTo>
                    <a:pt x="77724" y="3320277"/>
                    <a:pt x="47911" y="3157685"/>
                    <a:pt x="27527" y="2994998"/>
                  </a:cubicBezTo>
                  <a:cubicBezTo>
                    <a:pt x="23527" y="2954136"/>
                    <a:pt x="19336" y="2913464"/>
                    <a:pt x="14573" y="2872792"/>
                  </a:cubicBezTo>
                  <a:cubicBezTo>
                    <a:pt x="11811" y="2831930"/>
                    <a:pt x="9239" y="2791163"/>
                    <a:pt x="6001" y="2750396"/>
                  </a:cubicBezTo>
                  <a:lnTo>
                    <a:pt x="4858" y="2735061"/>
                  </a:lnTo>
                  <a:lnTo>
                    <a:pt x="4382" y="2719726"/>
                  </a:lnTo>
                  <a:lnTo>
                    <a:pt x="3429" y="2689055"/>
                  </a:lnTo>
                  <a:lnTo>
                    <a:pt x="1143" y="2627714"/>
                  </a:lnTo>
                  <a:cubicBezTo>
                    <a:pt x="857" y="2617427"/>
                    <a:pt x="95" y="2607331"/>
                    <a:pt x="0" y="2596948"/>
                  </a:cubicBezTo>
                  <a:lnTo>
                    <a:pt x="95" y="2565516"/>
                  </a:lnTo>
                  <a:lnTo>
                    <a:pt x="0" y="2534083"/>
                  </a:lnTo>
                  <a:cubicBezTo>
                    <a:pt x="286" y="2523606"/>
                    <a:pt x="857" y="2513033"/>
                    <a:pt x="1334" y="2502556"/>
                  </a:cubicBezTo>
                  <a:cubicBezTo>
                    <a:pt x="4572" y="2418450"/>
                    <a:pt x="14288" y="2333677"/>
                    <a:pt x="31814" y="2249476"/>
                  </a:cubicBezTo>
                  <a:cubicBezTo>
                    <a:pt x="49340" y="2165371"/>
                    <a:pt x="74771" y="2081932"/>
                    <a:pt x="107156" y="2000874"/>
                  </a:cubicBezTo>
                  <a:cubicBezTo>
                    <a:pt x="172307" y="1838568"/>
                    <a:pt x="266129" y="1688454"/>
                    <a:pt x="368999" y="1552722"/>
                  </a:cubicBezTo>
                  <a:cubicBezTo>
                    <a:pt x="472250" y="1416896"/>
                    <a:pt x="584359" y="1295071"/>
                    <a:pt x="693706" y="1180390"/>
                  </a:cubicBezTo>
                  <a:cubicBezTo>
                    <a:pt x="748379" y="1122955"/>
                    <a:pt x="802672" y="1067233"/>
                    <a:pt x="854488" y="1011131"/>
                  </a:cubicBezTo>
                  <a:lnTo>
                    <a:pt x="934784" y="924168"/>
                  </a:lnTo>
                  <a:cubicBezTo>
                    <a:pt x="962501" y="894354"/>
                    <a:pt x="990600" y="864637"/>
                    <a:pt x="1019175" y="835014"/>
                  </a:cubicBezTo>
                  <a:cubicBezTo>
                    <a:pt x="1133380" y="716618"/>
                    <a:pt x="1255490" y="600318"/>
                    <a:pt x="1390841" y="492019"/>
                  </a:cubicBezTo>
                  <a:cubicBezTo>
                    <a:pt x="1525905" y="383814"/>
                    <a:pt x="1674876" y="283611"/>
                    <a:pt x="1838897" y="201792"/>
                  </a:cubicBezTo>
                  <a:cubicBezTo>
                    <a:pt x="2002536" y="119972"/>
                    <a:pt x="2182082" y="57869"/>
                    <a:pt x="2367058" y="26532"/>
                  </a:cubicBezTo>
                  <a:lnTo>
                    <a:pt x="2401729" y="20721"/>
                  </a:lnTo>
                  <a:cubicBezTo>
                    <a:pt x="2413349" y="19007"/>
                    <a:pt x="2424970" y="17578"/>
                    <a:pt x="2436495" y="16054"/>
                  </a:cubicBezTo>
                  <a:lnTo>
                    <a:pt x="2471357" y="11577"/>
                  </a:lnTo>
                  <a:cubicBezTo>
                    <a:pt x="2482977" y="10149"/>
                    <a:pt x="2494598" y="9291"/>
                    <a:pt x="2506218" y="8148"/>
                  </a:cubicBezTo>
                  <a:cubicBezTo>
                    <a:pt x="2529459" y="6148"/>
                    <a:pt x="2552796" y="3957"/>
                    <a:pt x="2576036" y="3100"/>
                  </a:cubicBezTo>
                  <a:cubicBezTo>
                    <a:pt x="2599277" y="2052"/>
                    <a:pt x="2622614" y="433"/>
                    <a:pt x="2645759" y="528"/>
                  </a:cubicBezTo>
                  <a:lnTo>
                    <a:pt x="2680526" y="147"/>
                  </a:lnTo>
                  <a:cubicBezTo>
                    <a:pt x="2692146" y="-43"/>
                    <a:pt x="2703767" y="-138"/>
                    <a:pt x="2714816" y="433"/>
                  </a:cubicBezTo>
                  <a:lnTo>
                    <a:pt x="2781967" y="3195"/>
                  </a:lnTo>
                  <a:lnTo>
                    <a:pt x="2849023" y="6148"/>
                  </a:lnTo>
                  <a:cubicBezTo>
                    <a:pt x="2871407" y="7291"/>
                    <a:pt x="2893790" y="10339"/>
                    <a:pt x="2916174" y="12435"/>
                  </a:cubicBezTo>
                  <a:cubicBezTo>
                    <a:pt x="3095054" y="29675"/>
                    <a:pt x="3273362" y="66346"/>
                    <a:pt x="3444621" y="123401"/>
                  </a:cubicBezTo>
                  <a:lnTo>
                    <a:pt x="3571589" y="169788"/>
                  </a:lnTo>
                  <a:cubicBezTo>
                    <a:pt x="3582257" y="173407"/>
                    <a:pt x="3592449" y="178170"/>
                    <a:pt x="3602736" y="182551"/>
                  </a:cubicBezTo>
                  <a:lnTo>
                    <a:pt x="3633597" y="195981"/>
                  </a:lnTo>
                  <a:lnTo>
                    <a:pt x="3695319" y="222937"/>
                  </a:lnTo>
                  <a:cubicBezTo>
                    <a:pt x="3705606" y="227414"/>
                    <a:pt x="3715893" y="231891"/>
                    <a:pt x="3725799" y="237130"/>
                  </a:cubicBezTo>
                  <a:cubicBezTo>
                    <a:pt x="3730847" y="239606"/>
                    <a:pt x="3735991" y="241702"/>
                    <a:pt x="3740944" y="244368"/>
                  </a:cubicBezTo>
                  <a:cubicBezTo>
                    <a:pt x="3745802" y="247131"/>
                    <a:pt x="3750564" y="250274"/>
                    <a:pt x="3755327" y="253132"/>
                  </a:cubicBezTo>
                  <a:lnTo>
                    <a:pt x="3812381" y="288660"/>
                  </a:lnTo>
                  <a:cubicBezTo>
                    <a:pt x="3821811" y="294660"/>
                    <a:pt x="3831527" y="300185"/>
                    <a:pt x="3840575" y="306662"/>
                  </a:cubicBezTo>
                  <a:lnTo>
                    <a:pt x="3867912" y="325807"/>
                  </a:lnTo>
                  <a:lnTo>
                    <a:pt x="3922014" y="364574"/>
                  </a:lnTo>
                  <a:cubicBezTo>
                    <a:pt x="4064603" y="469730"/>
                    <a:pt x="4190619" y="589745"/>
                    <a:pt x="4307682" y="712522"/>
                  </a:cubicBezTo>
                  <a:cubicBezTo>
                    <a:pt x="4322255" y="727953"/>
                    <a:pt x="4336923" y="743288"/>
                    <a:pt x="4351592" y="758433"/>
                  </a:cubicBezTo>
                  <a:lnTo>
                    <a:pt x="4393788" y="805486"/>
                  </a:lnTo>
                  <a:lnTo>
                    <a:pt x="4436078" y="852159"/>
                  </a:lnTo>
                  <a:cubicBezTo>
                    <a:pt x="4450366" y="867589"/>
                    <a:pt x="4463320" y="883972"/>
                    <a:pt x="4477131" y="899593"/>
                  </a:cubicBezTo>
                  <a:cubicBezTo>
                    <a:pt x="4504087" y="931407"/>
                    <a:pt x="4532091" y="962458"/>
                    <a:pt x="4558189" y="994558"/>
                  </a:cubicBezTo>
                  <a:cubicBezTo>
                    <a:pt x="4571524" y="1010369"/>
                    <a:pt x="4584859" y="1026276"/>
                    <a:pt x="4598575" y="1041802"/>
                  </a:cubicBezTo>
                  <a:cubicBezTo>
                    <a:pt x="4612100" y="1057423"/>
                    <a:pt x="4626007" y="1072758"/>
                    <a:pt x="4639437" y="1088855"/>
                  </a:cubicBezTo>
                  <a:cubicBezTo>
                    <a:pt x="4694111" y="1152006"/>
                    <a:pt x="4748594" y="1215538"/>
                    <a:pt x="4800124" y="1281832"/>
                  </a:cubicBezTo>
                  <a:cubicBezTo>
                    <a:pt x="4851750" y="1348030"/>
                    <a:pt x="4899088" y="1417849"/>
                    <a:pt x="4943571" y="1489667"/>
                  </a:cubicBezTo>
                  <a:cubicBezTo>
                    <a:pt x="5032344" y="1633495"/>
                    <a:pt x="5107782" y="1787514"/>
                    <a:pt x="5163407" y="1951153"/>
                  </a:cubicBezTo>
                  <a:cubicBezTo>
                    <a:pt x="5218843" y="2114602"/>
                    <a:pt x="5251990" y="2289005"/>
                    <a:pt x="5253514" y="2466361"/>
                  </a:cubicBezTo>
                  <a:cubicBezTo>
                    <a:pt x="5254562" y="2554943"/>
                    <a:pt x="5246656" y="2644002"/>
                    <a:pt x="5231321" y="2731632"/>
                  </a:cubicBezTo>
                  <a:cubicBezTo>
                    <a:pt x="5215700" y="2819262"/>
                    <a:pt x="5191792" y="2905463"/>
                    <a:pt x="5161121" y="2988712"/>
                  </a:cubicBezTo>
                  <a:close/>
                  <a:moveTo>
                    <a:pt x="4854893" y="2877174"/>
                  </a:moveTo>
                  <a:cubicBezTo>
                    <a:pt x="4904137" y="2745062"/>
                    <a:pt x="4929950" y="2606473"/>
                    <a:pt x="4932045" y="2465789"/>
                  </a:cubicBezTo>
                  <a:cubicBezTo>
                    <a:pt x="4934331" y="2325105"/>
                    <a:pt x="4911567" y="2182516"/>
                    <a:pt x="4869371" y="2043355"/>
                  </a:cubicBezTo>
                  <a:cubicBezTo>
                    <a:pt x="4827366" y="1903909"/>
                    <a:pt x="4764596" y="1768559"/>
                    <a:pt x="4688777" y="1639210"/>
                  </a:cubicBezTo>
                  <a:cubicBezTo>
                    <a:pt x="4650963" y="1574440"/>
                    <a:pt x="4609148" y="1511575"/>
                    <a:pt x="4566285" y="1449186"/>
                  </a:cubicBezTo>
                  <a:cubicBezTo>
                    <a:pt x="4523232" y="1386892"/>
                    <a:pt x="4477608" y="1325742"/>
                    <a:pt x="4427411" y="1268211"/>
                  </a:cubicBezTo>
                  <a:cubicBezTo>
                    <a:pt x="4376261" y="1211156"/>
                    <a:pt x="4321302" y="1156197"/>
                    <a:pt x="4262819" y="1106381"/>
                  </a:cubicBezTo>
                  <a:cubicBezTo>
                    <a:pt x="4234339" y="1080473"/>
                    <a:pt x="4204335" y="1056661"/>
                    <a:pt x="4174141" y="1033134"/>
                  </a:cubicBezTo>
                  <a:cubicBezTo>
                    <a:pt x="4159091" y="1021323"/>
                    <a:pt x="4144137" y="1009417"/>
                    <a:pt x="4128992" y="997891"/>
                  </a:cubicBezTo>
                  <a:cubicBezTo>
                    <a:pt x="4113467" y="986842"/>
                    <a:pt x="4097846" y="975889"/>
                    <a:pt x="4082225" y="965125"/>
                  </a:cubicBezTo>
                  <a:cubicBezTo>
                    <a:pt x="3957542" y="877876"/>
                    <a:pt x="3824478" y="806915"/>
                    <a:pt x="3690176" y="749479"/>
                  </a:cubicBezTo>
                  <a:lnTo>
                    <a:pt x="3639598" y="728810"/>
                  </a:lnTo>
                  <a:lnTo>
                    <a:pt x="3614547" y="718237"/>
                  </a:lnTo>
                  <a:cubicBezTo>
                    <a:pt x="3606260" y="714618"/>
                    <a:pt x="3597497" y="712046"/>
                    <a:pt x="3589020" y="708998"/>
                  </a:cubicBezTo>
                  <a:lnTo>
                    <a:pt x="3538061" y="690996"/>
                  </a:lnTo>
                  <a:cubicBezTo>
                    <a:pt x="3533871" y="689472"/>
                    <a:pt x="3529584" y="688043"/>
                    <a:pt x="3525393" y="686424"/>
                  </a:cubicBezTo>
                  <a:cubicBezTo>
                    <a:pt x="3521297" y="684614"/>
                    <a:pt x="3517583" y="682233"/>
                    <a:pt x="3513582" y="680233"/>
                  </a:cubicBezTo>
                  <a:cubicBezTo>
                    <a:pt x="3505676" y="676137"/>
                    <a:pt x="3497390" y="672898"/>
                    <a:pt x="3489198" y="669565"/>
                  </a:cubicBezTo>
                  <a:lnTo>
                    <a:pt x="3439954" y="649467"/>
                  </a:lnTo>
                  <a:lnTo>
                    <a:pt x="3415379" y="639370"/>
                  </a:lnTo>
                  <a:cubicBezTo>
                    <a:pt x="3407188" y="636037"/>
                    <a:pt x="3399092" y="632417"/>
                    <a:pt x="3390614" y="629845"/>
                  </a:cubicBezTo>
                  <a:lnTo>
                    <a:pt x="3289935" y="596127"/>
                  </a:lnTo>
                  <a:cubicBezTo>
                    <a:pt x="3154490" y="555360"/>
                    <a:pt x="3014377" y="531833"/>
                    <a:pt x="2872359" y="522879"/>
                  </a:cubicBezTo>
                  <a:cubicBezTo>
                    <a:pt x="2854547" y="521832"/>
                    <a:pt x="2837021" y="519641"/>
                    <a:pt x="2819114" y="519260"/>
                  </a:cubicBezTo>
                  <a:lnTo>
                    <a:pt x="2765489" y="518593"/>
                  </a:lnTo>
                  <a:lnTo>
                    <a:pt x="2711863" y="517736"/>
                  </a:lnTo>
                  <a:cubicBezTo>
                    <a:pt x="2702814" y="517355"/>
                    <a:pt x="2694242" y="517546"/>
                    <a:pt x="2685764" y="517927"/>
                  </a:cubicBezTo>
                  <a:lnTo>
                    <a:pt x="2660142" y="518689"/>
                  </a:lnTo>
                  <a:cubicBezTo>
                    <a:pt x="2642997" y="518784"/>
                    <a:pt x="2626138" y="520498"/>
                    <a:pt x="2609183" y="521546"/>
                  </a:cubicBezTo>
                  <a:cubicBezTo>
                    <a:pt x="2592134" y="522308"/>
                    <a:pt x="2575370" y="524404"/>
                    <a:pt x="2558606" y="526118"/>
                  </a:cubicBezTo>
                  <a:cubicBezTo>
                    <a:pt x="2550224" y="526975"/>
                    <a:pt x="2541746" y="527547"/>
                    <a:pt x="2533364" y="528690"/>
                  </a:cubicBezTo>
                  <a:lnTo>
                    <a:pt x="2508314" y="532119"/>
                  </a:lnTo>
                  <a:lnTo>
                    <a:pt x="2483263" y="535548"/>
                  </a:lnTo>
                  <a:lnTo>
                    <a:pt x="2458403" y="539929"/>
                  </a:lnTo>
                  <a:cubicBezTo>
                    <a:pt x="2325910" y="563075"/>
                    <a:pt x="2197418" y="604699"/>
                    <a:pt x="2073021" y="664993"/>
                  </a:cubicBezTo>
                  <a:cubicBezTo>
                    <a:pt x="1948529" y="725000"/>
                    <a:pt x="1828705" y="803296"/>
                    <a:pt x="1711262" y="892069"/>
                  </a:cubicBezTo>
                  <a:cubicBezTo>
                    <a:pt x="1593818" y="981032"/>
                    <a:pt x="1478566" y="1080283"/>
                    <a:pt x="1361599" y="1183153"/>
                  </a:cubicBezTo>
                  <a:lnTo>
                    <a:pt x="1182338" y="1342030"/>
                  </a:lnTo>
                  <a:cubicBezTo>
                    <a:pt x="1118997" y="1397084"/>
                    <a:pt x="1055370" y="1449662"/>
                    <a:pt x="991553" y="1499859"/>
                  </a:cubicBezTo>
                  <a:cubicBezTo>
                    <a:pt x="864013" y="1600538"/>
                    <a:pt x="735521" y="1690645"/>
                    <a:pt x="616649" y="1785133"/>
                  </a:cubicBezTo>
                  <a:cubicBezTo>
                    <a:pt x="557117" y="1832376"/>
                    <a:pt x="500158" y="1880954"/>
                    <a:pt x="447580" y="1933056"/>
                  </a:cubicBezTo>
                  <a:cubicBezTo>
                    <a:pt x="395002" y="1985062"/>
                    <a:pt x="346901" y="2040688"/>
                    <a:pt x="306419" y="2101458"/>
                  </a:cubicBezTo>
                  <a:cubicBezTo>
                    <a:pt x="265652" y="2161942"/>
                    <a:pt x="232315" y="2227474"/>
                    <a:pt x="207740" y="2296720"/>
                  </a:cubicBezTo>
                  <a:cubicBezTo>
                    <a:pt x="183071" y="2365967"/>
                    <a:pt x="167164" y="2438833"/>
                    <a:pt x="159734" y="2513224"/>
                  </a:cubicBezTo>
                  <a:lnTo>
                    <a:pt x="156972" y="2541132"/>
                  </a:lnTo>
                  <a:lnTo>
                    <a:pt x="155543" y="2569231"/>
                  </a:lnTo>
                  <a:lnTo>
                    <a:pt x="154305" y="2597424"/>
                  </a:lnTo>
                  <a:cubicBezTo>
                    <a:pt x="154115" y="2606949"/>
                    <a:pt x="154305" y="2616665"/>
                    <a:pt x="154400" y="2626286"/>
                  </a:cubicBezTo>
                  <a:lnTo>
                    <a:pt x="155162" y="2684102"/>
                  </a:lnTo>
                  <a:lnTo>
                    <a:pt x="155734" y="2713058"/>
                  </a:lnTo>
                  <a:lnTo>
                    <a:pt x="156019" y="2727536"/>
                  </a:lnTo>
                  <a:lnTo>
                    <a:pt x="157163" y="2741919"/>
                  </a:lnTo>
                  <a:cubicBezTo>
                    <a:pt x="160211" y="2780400"/>
                    <a:pt x="163354" y="2818881"/>
                    <a:pt x="167450" y="2857171"/>
                  </a:cubicBezTo>
                  <a:cubicBezTo>
                    <a:pt x="172974" y="2895367"/>
                    <a:pt x="179070" y="2933467"/>
                    <a:pt x="185261" y="2971471"/>
                  </a:cubicBezTo>
                  <a:cubicBezTo>
                    <a:pt x="213741" y="3123109"/>
                    <a:pt x="262604" y="3270080"/>
                    <a:pt x="323374" y="3410288"/>
                  </a:cubicBezTo>
                  <a:cubicBezTo>
                    <a:pt x="384334" y="3550687"/>
                    <a:pt x="457772" y="3684322"/>
                    <a:pt x="539020" y="3812243"/>
                  </a:cubicBezTo>
                  <a:cubicBezTo>
                    <a:pt x="549212" y="3828245"/>
                    <a:pt x="559022" y="3844438"/>
                    <a:pt x="569405" y="3860249"/>
                  </a:cubicBezTo>
                  <a:cubicBezTo>
                    <a:pt x="580263" y="3875775"/>
                    <a:pt x="591217" y="3891301"/>
                    <a:pt x="601790" y="3906922"/>
                  </a:cubicBezTo>
                  <a:lnTo>
                    <a:pt x="633698" y="3953785"/>
                  </a:lnTo>
                  <a:lnTo>
                    <a:pt x="667417" y="3999505"/>
                  </a:lnTo>
                  <a:cubicBezTo>
                    <a:pt x="678656" y="4014745"/>
                    <a:pt x="689515" y="4030270"/>
                    <a:pt x="700564" y="4045606"/>
                  </a:cubicBezTo>
                  <a:lnTo>
                    <a:pt x="735521" y="4090373"/>
                  </a:lnTo>
                  <a:lnTo>
                    <a:pt x="770287" y="4135331"/>
                  </a:lnTo>
                  <a:cubicBezTo>
                    <a:pt x="782098" y="4150190"/>
                    <a:pt x="794766" y="4164287"/>
                    <a:pt x="806958" y="4178861"/>
                  </a:cubicBezTo>
                  <a:lnTo>
                    <a:pt x="843915" y="4222104"/>
                  </a:lnTo>
                  <a:cubicBezTo>
                    <a:pt x="856298" y="4236487"/>
                    <a:pt x="869823" y="4249822"/>
                    <a:pt x="882872" y="4263728"/>
                  </a:cubicBezTo>
                  <a:lnTo>
                    <a:pt x="922401" y="4304781"/>
                  </a:lnTo>
                  <a:lnTo>
                    <a:pt x="932307" y="4315068"/>
                  </a:lnTo>
                  <a:lnTo>
                    <a:pt x="942689" y="4324783"/>
                  </a:lnTo>
                  <a:lnTo>
                    <a:pt x="963454" y="4344310"/>
                  </a:lnTo>
                  <a:lnTo>
                    <a:pt x="1005078" y="4383362"/>
                  </a:lnTo>
                  <a:lnTo>
                    <a:pt x="1015460" y="4393173"/>
                  </a:lnTo>
                  <a:lnTo>
                    <a:pt x="1026319" y="4402412"/>
                  </a:lnTo>
                  <a:lnTo>
                    <a:pt x="1047941" y="4420986"/>
                  </a:lnTo>
                  <a:cubicBezTo>
                    <a:pt x="1076801" y="4445751"/>
                    <a:pt x="1105186" y="4471183"/>
                    <a:pt x="1135666" y="4494138"/>
                  </a:cubicBezTo>
                  <a:cubicBezTo>
                    <a:pt x="1254824" y="4589102"/>
                    <a:pt x="1383221" y="4673494"/>
                    <a:pt x="1520190" y="4741407"/>
                  </a:cubicBezTo>
                  <a:cubicBezTo>
                    <a:pt x="1657064" y="4809511"/>
                    <a:pt x="1801463" y="4862375"/>
                    <a:pt x="1949577" y="4898284"/>
                  </a:cubicBezTo>
                  <a:lnTo>
                    <a:pt x="2005298" y="4910761"/>
                  </a:lnTo>
                  <a:cubicBezTo>
                    <a:pt x="2023967" y="4914667"/>
                    <a:pt x="2042255" y="4919525"/>
                    <a:pt x="2061210" y="4922191"/>
                  </a:cubicBezTo>
                  <a:lnTo>
                    <a:pt x="2117503" y="4931336"/>
                  </a:lnTo>
                  <a:lnTo>
                    <a:pt x="2145602" y="4935907"/>
                  </a:lnTo>
                  <a:cubicBezTo>
                    <a:pt x="2154936" y="4937432"/>
                    <a:pt x="2164271" y="4939051"/>
                    <a:pt x="2173796" y="4939908"/>
                  </a:cubicBezTo>
                  <a:cubicBezTo>
                    <a:pt x="2211610" y="4943909"/>
                    <a:pt x="2249234" y="4948576"/>
                    <a:pt x="2286857" y="4952005"/>
                  </a:cubicBezTo>
                  <a:lnTo>
                    <a:pt x="2400109" y="4958482"/>
                  </a:lnTo>
                  <a:lnTo>
                    <a:pt x="2513267" y="4959815"/>
                  </a:lnTo>
                  <a:cubicBezTo>
                    <a:pt x="2532031" y="4960101"/>
                    <a:pt x="2550986" y="4958577"/>
                    <a:pt x="2569750" y="4958101"/>
                  </a:cubicBezTo>
                  <a:lnTo>
                    <a:pt x="2626043" y="4956386"/>
                  </a:lnTo>
                  <a:cubicBezTo>
                    <a:pt x="2644616" y="4956196"/>
                    <a:pt x="2663857" y="4954481"/>
                    <a:pt x="2682907" y="4953243"/>
                  </a:cubicBezTo>
                  <a:lnTo>
                    <a:pt x="2739962" y="4949433"/>
                  </a:lnTo>
                  <a:lnTo>
                    <a:pt x="2768441" y="4947814"/>
                  </a:lnTo>
                  <a:lnTo>
                    <a:pt x="2796731" y="4945052"/>
                  </a:lnTo>
                  <a:cubicBezTo>
                    <a:pt x="2815590" y="4943147"/>
                    <a:pt x="2834354" y="4941337"/>
                    <a:pt x="2853214" y="4939718"/>
                  </a:cubicBezTo>
                  <a:cubicBezTo>
                    <a:pt x="3003518" y="4924859"/>
                    <a:pt x="3150584" y="4901618"/>
                    <a:pt x="3293555" y="4866947"/>
                  </a:cubicBezTo>
                  <a:cubicBezTo>
                    <a:pt x="3436430" y="4832180"/>
                    <a:pt x="3575590" y="4786651"/>
                    <a:pt x="3709988" y="4726739"/>
                  </a:cubicBezTo>
                  <a:cubicBezTo>
                    <a:pt x="3743134" y="4711022"/>
                    <a:pt x="3776282" y="4694830"/>
                    <a:pt x="3809524" y="4678637"/>
                  </a:cubicBezTo>
                  <a:cubicBezTo>
                    <a:pt x="3841718" y="4660635"/>
                    <a:pt x="3874580" y="4643490"/>
                    <a:pt x="3906679" y="4624726"/>
                  </a:cubicBezTo>
                  <a:lnTo>
                    <a:pt x="3954018" y="4595198"/>
                  </a:lnTo>
                  <a:lnTo>
                    <a:pt x="3977735" y="4580339"/>
                  </a:lnTo>
                  <a:lnTo>
                    <a:pt x="3989546" y="4572910"/>
                  </a:lnTo>
                  <a:lnTo>
                    <a:pt x="4000976" y="4564814"/>
                  </a:lnTo>
                  <a:lnTo>
                    <a:pt x="4046982" y="4532619"/>
                  </a:lnTo>
                  <a:cubicBezTo>
                    <a:pt x="4062317" y="4521856"/>
                    <a:pt x="4077938" y="4511473"/>
                    <a:pt x="4092416" y="4499377"/>
                  </a:cubicBezTo>
                  <a:lnTo>
                    <a:pt x="4136708" y="4464325"/>
                  </a:lnTo>
                  <a:cubicBezTo>
                    <a:pt x="4151471" y="4452609"/>
                    <a:pt x="4166330" y="4440989"/>
                    <a:pt x="4180237" y="4428225"/>
                  </a:cubicBezTo>
                  <a:lnTo>
                    <a:pt x="4222718" y="4390601"/>
                  </a:lnTo>
                  <a:cubicBezTo>
                    <a:pt x="4236720" y="4377933"/>
                    <a:pt x="4251198" y="4365550"/>
                    <a:pt x="4264248" y="4352120"/>
                  </a:cubicBezTo>
                  <a:cubicBezTo>
                    <a:pt x="4318254" y="4299638"/>
                    <a:pt x="4369975" y="4245821"/>
                    <a:pt x="4413028" y="4189052"/>
                  </a:cubicBezTo>
                  <a:cubicBezTo>
                    <a:pt x="4458272" y="4132950"/>
                    <a:pt x="4492848" y="4073799"/>
                    <a:pt x="4522566" y="4011220"/>
                  </a:cubicBezTo>
                  <a:lnTo>
                    <a:pt x="4543425" y="3963500"/>
                  </a:lnTo>
                  <a:lnTo>
                    <a:pt x="4561332" y="3913208"/>
                  </a:lnTo>
                  <a:cubicBezTo>
                    <a:pt x="4567714" y="3896920"/>
                    <a:pt x="4572191" y="3878442"/>
                    <a:pt x="4577715" y="3861106"/>
                  </a:cubicBezTo>
                  <a:cubicBezTo>
                    <a:pt x="4582954" y="3843390"/>
                    <a:pt x="4588383" y="3826245"/>
                    <a:pt x="4593050" y="3807481"/>
                  </a:cubicBezTo>
                  <a:cubicBezTo>
                    <a:pt x="4631055" y="3660986"/>
                    <a:pt x="4663155" y="3500585"/>
                    <a:pt x="4706017" y="3343423"/>
                  </a:cubicBezTo>
                  <a:cubicBezTo>
                    <a:pt x="4748213" y="3185689"/>
                    <a:pt x="4798695" y="3030145"/>
                    <a:pt x="4854893" y="287717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90" name="Freeform: Shape 89">
              <a:extLst>
                <a:ext uri="{FF2B5EF4-FFF2-40B4-BE49-F238E27FC236}">
                  <a16:creationId xmlns:a16="http://schemas.microsoft.com/office/drawing/2014/main" id="{E6A945EF-5283-47CA-8BC5-D58171AD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76425" y="1351535"/>
              <a:ext cx="5514403" cy="5514975"/>
            </a:xfrm>
            <a:custGeom>
              <a:avLst/>
              <a:gdLst>
                <a:gd name="connsiteX0" fmla="*/ 2757202 w 5514403"/>
                <a:gd name="connsiteY0" fmla="*/ 0 h 5514975"/>
                <a:gd name="connsiteX1" fmla="*/ 0 w 5514403"/>
                <a:gd name="connsiteY1" fmla="*/ 2757488 h 5514975"/>
                <a:gd name="connsiteX2" fmla="*/ 2757202 w 5514403"/>
                <a:gd name="connsiteY2" fmla="*/ 5514975 h 5514975"/>
                <a:gd name="connsiteX3" fmla="*/ 5514404 w 5514403"/>
                <a:gd name="connsiteY3" fmla="*/ 2757488 h 5514975"/>
                <a:gd name="connsiteX4" fmla="*/ 2757202 w 5514403"/>
                <a:gd name="connsiteY4" fmla="*/ 0 h 5514975"/>
                <a:gd name="connsiteX5" fmla="*/ 4772501 w 5514403"/>
                <a:gd name="connsiteY5" fmla="*/ 1195578 h 5514975"/>
                <a:gd name="connsiteX6" fmla="*/ 5087017 w 5514403"/>
                <a:gd name="connsiteY6" fmla="*/ 1579817 h 5514975"/>
                <a:gd name="connsiteX7" fmla="*/ 5317522 w 5514403"/>
                <a:gd name="connsiteY7" fmla="*/ 2021110 h 5514975"/>
                <a:gd name="connsiteX8" fmla="*/ 5338001 w 5514403"/>
                <a:gd name="connsiteY8" fmla="*/ 2080165 h 5514975"/>
                <a:gd name="connsiteX9" fmla="*/ 5356479 w 5514403"/>
                <a:gd name="connsiteY9" fmla="*/ 2139982 h 5514975"/>
                <a:gd name="connsiteX10" fmla="*/ 5372386 w 5514403"/>
                <a:gd name="connsiteY10" fmla="*/ 2200561 h 5514975"/>
                <a:gd name="connsiteX11" fmla="*/ 5385912 w 5514403"/>
                <a:gd name="connsiteY11" fmla="*/ 2261711 h 5514975"/>
                <a:gd name="connsiteX12" fmla="*/ 5413915 w 5514403"/>
                <a:gd name="connsiteY12" fmla="*/ 2510885 h 5514975"/>
                <a:gd name="connsiteX13" fmla="*/ 5331905 w 5514403"/>
                <a:gd name="connsiteY13" fmla="*/ 3005328 h 5514975"/>
                <a:gd name="connsiteX14" fmla="*/ 5168456 w 5514403"/>
                <a:gd name="connsiteY14" fmla="*/ 3489579 h 5514975"/>
                <a:gd name="connsiteX15" fmla="*/ 5131499 w 5514403"/>
                <a:gd name="connsiteY15" fmla="*/ 3612071 h 5514975"/>
                <a:gd name="connsiteX16" fmla="*/ 5095589 w 5514403"/>
                <a:gd name="connsiteY16" fmla="*/ 3734753 h 5514975"/>
                <a:gd name="connsiteX17" fmla="*/ 5022247 w 5514403"/>
                <a:gd name="connsiteY17" fmla="*/ 3978116 h 5514975"/>
                <a:gd name="connsiteX18" fmla="*/ 5001578 w 5514403"/>
                <a:gd name="connsiteY18" fmla="*/ 4037457 h 5514975"/>
                <a:gd name="connsiteX19" fmla="*/ 4979194 w 5514403"/>
                <a:gd name="connsiteY19" fmla="*/ 4095655 h 5514975"/>
                <a:gd name="connsiteX20" fmla="*/ 4954905 w 5514403"/>
                <a:gd name="connsiteY20" fmla="*/ 4152519 h 5514975"/>
                <a:gd name="connsiteX21" fmla="*/ 4927187 w 5514403"/>
                <a:gd name="connsiteY21" fmla="*/ 4207288 h 5514975"/>
                <a:gd name="connsiteX22" fmla="*/ 4788980 w 5514403"/>
                <a:gd name="connsiteY22" fmla="*/ 4407504 h 5514975"/>
                <a:gd name="connsiteX23" fmla="*/ 4616577 w 5514403"/>
                <a:gd name="connsiteY23" fmla="*/ 4583145 h 5514975"/>
                <a:gd name="connsiteX24" fmla="*/ 4570000 w 5514403"/>
                <a:gd name="connsiteY24" fmla="*/ 4624102 h 5514975"/>
                <a:gd name="connsiteX25" fmla="*/ 4522756 w 5514403"/>
                <a:gd name="connsiteY25" fmla="*/ 4664298 h 5514975"/>
                <a:gd name="connsiteX26" fmla="*/ 4474464 w 5514403"/>
                <a:gd name="connsiteY26" fmla="*/ 4702969 h 5514975"/>
                <a:gd name="connsiteX27" fmla="*/ 4425791 w 5514403"/>
                <a:gd name="connsiteY27" fmla="*/ 4740879 h 5514975"/>
                <a:gd name="connsiteX28" fmla="*/ 4010311 w 5514403"/>
                <a:gd name="connsiteY28" fmla="*/ 4994910 h 5514975"/>
                <a:gd name="connsiteX29" fmla="*/ 3556254 w 5514403"/>
                <a:gd name="connsiteY29" fmla="*/ 5155311 h 5514975"/>
                <a:gd name="connsiteX30" fmla="*/ 3076670 w 5514403"/>
                <a:gd name="connsiteY30" fmla="*/ 5229321 h 5514975"/>
                <a:gd name="connsiteX31" fmla="*/ 2831497 w 5514403"/>
                <a:gd name="connsiteY31" fmla="*/ 5239893 h 5514975"/>
                <a:gd name="connsiteX32" fmla="*/ 2709767 w 5514403"/>
                <a:gd name="connsiteY32" fmla="*/ 5238655 h 5514975"/>
                <a:gd name="connsiteX33" fmla="*/ 2588038 w 5514403"/>
                <a:gd name="connsiteY33" fmla="*/ 5232654 h 5514975"/>
                <a:gd name="connsiteX34" fmla="*/ 2466594 w 5514403"/>
                <a:gd name="connsiteY34" fmla="*/ 5221129 h 5514975"/>
                <a:gd name="connsiteX35" fmla="*/ 2345627 w 5514403"/>
                <a:gd name="connsiteY35" fmla="*/ 5204174 h 5514975"/>
                <a:gd name="connsiteX36" fmla="*/ 2315432 w 5514403"/>
                <a:gd name="connsiteY36" fmla="*/ 5199127 h 5514975"/>
                <a:gd name="connsiteX37" fmla="*/ 2285333 w 5514403"/>
                <a:gd name="connsiteY37" fmla="*/ 5193506 h 5514975"/>
                <a:gd name="connsiteX38" fmla="*/ 2225135 w 5514403"/>
                <a:gd name="connsiteY38" fmla="*/ 5182267 h 5514975"/>
                <a:gd name="connsiteX39" fmla="*/ 2165318 w 5514403"/>
                <a:gd name="connsiteY39" fmla="*/ 5168932 h 5514975"/>
                <a:gd name="connsiteX40" fmla="*/ 2105501 w 5514403"/>
                <a:gd name="connsiteY40" fmla="*/ 5155026 h 5514975"/>
                <a:gd name="connsiteX41" fmla="*/ 1641062 w 5514403"/>
                <a:gd name="connsiteY41" fmla="*/ 4990814 h 5514975"/>
                <a:gd name="connsiteX42" fmla="*/ 843153 w 5514403"/>
                <a:gd name="connsiteY42" fmla="*/ 4403122 h 5514975"/>
                <a:gd name="connsiteX43" fmla="*/ 548735 w 5514403"/>
                <a:gd name="connsiteY43" fmla="*/ 3998024 h 5514975"/>
                <a:gd name="connsiteX44" fmla="*/ 517398 w 5514403"/>
                <a:gd name="connsiteY44" fmla="*/ 3943731 h 5514975"/>
                <a:gd name="connsiteX45" fmla="*/ 488347 w 5514403"/>
                <a:gd name="connsiteY45" fmla="*/ 3888105 h 5514975"/>
                <a:gd name="connsiteX46" fmla="*/ 460058 w 5514403"/>
                <a:gd name="connsiteY46" fmla="*/ 3832193 h 5514975"/>
                <a:gd name="connsiteX47" fmla="*/ 446723 w 5514403"/>
                <a:gd name="connsiteY47" fmla="*/ 3803809 h 5514975"/>
                <a:gd name="connsiteX48" fmla="*/ 433959 w 5514403"/>
                <a:gd name="connsiteY48" fmla="*/ 3775139 h 5514975"/>
                <a:gd name="connsiteX49" fmla="*/ 385096 w 5514403"/>
                <a:gd name="connsiteY49" fmla="*/ 3659696 h 5514975"/>
                <a:gd name="connsiteX50" fmla="*/ 362903 w 5514403"/>
                <a:gd name="connsiteY50" fmla="*/ 3601117 h 5514975"/>
                <a:gd name="connsiteX51" fmla="*/ 352044 w 5514403"/>
                <a:gd name="connsiteY51" fmla="*/ 3571780 h 5514975"/>
                <a:gd name="connsiteX52" fmla="*/ 342424 w 5514403"/>
                <a:gd name="connsiteY52" fmla="*/ 3541966 h 5514975"/>
                <a:gd name="connsiteX53" fmla="*/ 275082 w 5514403"/>
                <a:gd name="connsiteY53" fmla="*/ 3301079 h 5514975"/>
                <a:gd name="connsiteX54" fmla="*/ 262509 w 5514403"/>
                <a:gd name="connsiteY54" fmla="*/ 3239834 h 5514975"/>
                <a:gd name="connsiteX55" fmla="*/ 256223 w 5514403"/>
                <a:gd name="connsiteY55" fmla="*/ 3209258 h 5514975"/>
                <a:gd name="connsiteX56" fmla="*/ 253079 w 5514403"/>
                <a:gd name="connsiteY56" fmla="*/ 3194018 h 5514975"/>
                <a:gd name="connsiteX57" fmla="*/ 250698 w 5514403"/>
                <a:gd name="connsiteY57" fmla="*/ 3178588 h 5514975"/>
                <a:gd name="connsiteX58" fmla="*/ 232505 w 5514403"/>
                <a:gd name="connsiteY58" fmla="*/ 3055144 h 5514975"/>
                <a:gd name="connsiteX59" fmla="*/ 220694 w 5514403"/>
                <a:gd name="connsiteY59" fmla="*/ 2931128 h 5514975"/>
                <a:gd name="connsiteX60" fmla="*/ 215551 w 5514403"/>
                <a:gd name="connsiteY60" fmla="*/ 2806732 h 5514975"/>
                <a:gd name="connsiteX61" fmla="*/ 214979 w 5514403"/>
                <a:gd name="connsiteY61" fmla="*/ 2791206 h 5514975"/>
                <a:gd name="connsiteX62" fmla="*/ 215170 w 5514403"/>
                <a:gd name="connsiteY62" fmla="*/ 2775680 h 5514975"/>
                <a:gd name="connsiteX63" fmla="*/ 215551 w 5514403"/>
                <a:gd name="connsiteY63" fmla="*/ 2744629 h 5514975"/>
                <a:gd name="connsiteX64" fmla="*/ 216313 w 5514403"/>
                <a:gd name="connsiteY64" fmla="*/ 2682526 h 5514975"/>
                <a:gd name="connsiteX65" fmla="*/ 216789 w 5514403"/>
                <a:gd name="connsiteY65" fmla="*/ 2651570 h 5514975"/>
                <a:gd name="connsiteX66" fmla="*/ 218694 w 5514403"/>
                <a:gd name="connsiteY66" fmla="*/ 2621280 h 5514975"/>
                <a:gd name="connsiteX67" fmla="*/ 220504 w 5514403"/>
                <a:gd name="connsiteY67" fmla="*/ 2591086 h 5514975"/>
                <a:gd name="connsiteX68" fmla="*/ 223647 w 5514403"/>
                <a:gd name="connsiteY68" fmla="*/ 2561082 h 5514975"/>
                <a:gd name="connsiteX69" fmla="*/ 272129 w 5514403"/>
                <a:gd name="connsiteY69" fmla="*/ 2327815 h 5514975"/>
                <a:gd name="connsiteX70" fmla="*/ 365950 w 5514403"/>
                <a:gd name="connsiteY70" fmla="*/ 2111883 h 5514975"/>
                <a:gd name="connsiteX71" fmla="*/ 500539 w 5514403"/>
                <a:gd name="connsiteY71" fmla="*/ 1916621 h 5514975"/>
                <a:gd name="connsiteX72" fmla="*/ 664083 w 5514403"/>
                <a:gd name="connsiteY72" fmla="*/ 1737836 h 5514975"/>
                <a:gd name="connsiteX73" fmla="*/ 845534 w 5514403"/>
                <a:gd name="connsiteY73" fmla="*/ 1568482 h 5514975"/>
                <a:gd name="connsiteX74" fmla="*/ 1035653 w 5514403"/>
                <a:gd name="connsiteY74" fmla="*/ 1400270 h 5514975"/>
                <a:gd name="connsiteX75" fmla="*/ 1226915 w 5514403"/>
                <a:gd name="connsiteY75" fmla="*/ 1225772 h 5514975"/>
                <a:gd name="connsiteX76" fmla="*/ 1319498 w 5514403"/>
                <a:gd name="connsiteY76" fmla="*/ 1136714 h 5514975"/>
                <a:gd name="connsiteX77" fmla="*/ 1410843 w 5514403"/>
                <a:gd name="connsiteY77" fmla="*/ 1049846 h 5514975"/>
                <a:gd name="connsiteX78" fmla="*/ 1786033 w 5514403"/>
                <a:gd name="connsiteY78" fmla="*/ 726091 h 5514975"/>
                <a:gd name="connsiteX79" fmla="*/ 2191417 w 5514403"/>
                <a:gd name="connsiteY79" fmla="*/ 471202 h 5514975"/>
                <a:gd name="connsiteX80" fmla="*/ 2633186 w 5514403"/>
                <a:gd name="connsiteY80" fmla="*/ 327755 h 5514975"/>
                <a:gd name="connsiteX81" fmla="*/ 2864358 w 5514403"/>
                <a:gd name="connsiteY81" fmla="*/ 304991 h 5514975"/>
                <a:gd name="connsiteX82" fmla="*/ 2923032 w 5514403"/>
                <a:gd name="connsiteY82" fmla="*/ 304133 h 5514975"/>
                <a:gd name="connsiteX83" fmla="*/ 2982849 w 5514403"/>
                <a:gd name="connsiteY83" fmla="*/ 304895 h 5514975"/>
                <a:gd name="connsiteX84" fmla="*/ 3042476 w 5514403"/>
                <a:gd name="connsiteY84" fmla="*/ 307467 h 5514975"/>
                <a:gd name="connsiteX85" fmla="*/ 3102007 w 5514403"/>
                <a:gd name="connsiteY85" fmla="*/ 311372 h 5514975"/>
                <a:gd name="connsiteX86" fmla="*/ 3568541 w 5514403"/>
                <a:gd name="connsiteY86" fmla="*/ 398812 h 5514975"/>
                <a:gd name="connsiteX87" fmla="*/ 4006215 w 5514403"/>
                <a:gd name="connsiteY87" fmla="*/ 588264 h 5514975"/>
                <a:gd name="connsiteX88" fmla="*/ 4211479 w 5514403"/>
                <a:gd name="connsiteY88" fmla="*/ 715709 h 5514975"/>
                <a:gd name="connsiteX89" fmla="*/ 4407504 w 5514403"/>
                <a:gd name="connsiteY89" fmla="*/ 861155 h 5514975"/>
                <a:gd name="connsiteX90" fmla="*/ 4772501 w 5514403"/>
                <a:gd name="connsiteY90" fmla="*/ 1195578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514403" h="5514975">
                  <a:moveTo>
                    <a:pt x="2757202" y="0"/>
                  </a:moveTo>
                  <a:cubicBezTo>
                    <a:pt x="1234440" y="0"/>
                    <a:pt x="0" y="1234535"/>
                    <a:pt x="0" y="2757488"/>
                  </a:cubicBezTo>
                  <a:cubicBezTo>
                    <a:pt x="0" y="4280440"/>
                    <a:pt x="1234440" y="5514975"/>
                    <a:pt x="2757202" y="5514975"/>
                  </a:cubicBezTo>
                  <a:cubicBezTo>
                    <a:pt x="4279964" y="5514975"/>
                    <a:pt x="5514404" y="4280440"/>
                    <a:pt x="5514404" y="2757488"/>
                  </a:cubicBezTo>
                  <a:cubicBezTo>
                    <a:pt x="5514404" y="1234535"/>
                    <a:pt x="4279964" y="0"/>
                    <a:pt x="2757202" y="0"/>
                  </a:cubicBezTo>
                  <a:close/>
                  <a:moveTo>
                    <a:pt x="4772501" y="1195578"/>
                  </a:moveTo>
                  <a:cubicBezTo>
                    <a:pt x="4887278" y="1314545"/>
                    <a:pt x="4993768" y="1442371"/>
                    <a:pt x="5087017" y="1579817"/>
                  </a:cubicBezTo>
                  <a:cubicBezTo>
                    <a:pt x="5180171" y="1717167"/>
                    <a:pt x="5259895" y="1864519"/>
                    <a:pt x="5317522" y="2021110"/>
                  </a:cubicBezTo>
                  <a:cubicBezTo>
                    <a:pt x="5325047" y="2040541"/>
                    <a:pt x="5331428" y="2060353"/>
                    <a:pt x="5338001" y="2080165"/>
                  </a:cubicBezTo>
                  <a:cubicBezTo>
                    <a:pt x="5344859" y="2099882"/>
                    <a:pt x="5350574" y="2119884"/>
                    <a:pt x="5356479" y="2139982"/>
                  </a:cubicBezTo>
                  <a:cubicBezTo>
                    <a:pt x="5362766" y="2159889"/>
                    <a:pt x="5367433" y="2180273"/>
                    <a:pt x="5372386" y="2200561"/>
                  </a:cubicBezTo>
                  <a:cubicBezTo>
                    <a:pt x="5377720" y="2220754"/>
                    <a:pt x="5381816" y="2241233"/>
                    <a:pt x="5385912" y="2261711"/>
                  </a:cubicBezTo>
                  <a:cubicBezTo>
                    <a:pt x="5402485" y="2343626"/>
                    <a:pt x="5412201" y="2427065"/>
                    <a:pt x="5413915" y="2510885"/>
                  </a:cubicBezTo>
                  <a:cubicBezTo>
                    <a:pt x="5417915" y="2678525"/>
                    <a:pt x="5389627" y="2847118"/>
                    <a:pt x="5331905" y="3005328"/>
                  </a:cubicBezTo>
                  <a:cubicBezTo>
                    <a:pt x="5274278" y="3165634"/>
                    <a:pt x="5218557" y="3326606"/>
                    <a:pt x="5168456" y="3489579"/>
                  </a:cubicBezTo>
                  <a:lnTo>
                    <a:pt x="5131499" y="3612071"/>
                  </a:lnTo>
                  <a:lnTo>
                    <a:pt x="5095589" y="3734753"/>
                  </a:lnTo>
                  <a:cubicBezTo>
                    <a:pt x="5072063" y="3816477"/>
                    <a:pt x="5048726" y="3898392"/>
                    <a:pt x="5022247" y="3978116"/>
                  </a:cubicBezTo>
                  <a:cubicBezTo>
                    <a:pt x="5016056" y="3998309"/>
                    <a:pt x="5008817" y="4017836"/>
                    <a:pt x="5001578" y="4037457"/>
                  </a:cubicBezTo>
                  <a:cubicBezTo>
                    <a:pt x="4994148" y="4056888"/>
                    <a:pt x="4987767" y="4076891"/>
                    <a:pt x="4979194" y="4095655"/>
                  </a:cubicBezTo>
                  <a:lnTo>
                    <a:pt x="4954905" y="4152519"/>
                  </a:lnTo>
                  <a:cubicBezTo>
                    <a:pt x="4945856" y="4170903"/>
                    <a:pt x="4936522" y="4189095"/>
                    <a:pt x="4927187" y="4207288"/>
                  </a:cubicBezTo>
                  <a:cubicBezTo>
                    <a:pt x="4887849" y="4278821"/>
                    <a:pt x="4843082" y="4346163"/>
                    <a:pt x="4788980" y="4407504"/>
                  </a:cubicBezTo>
                  <a:cubicBezTo>
                    <a:pt x="4736973" y="4469988"/>
                    <a:pt x="4677347" y="4527233"/>
                    <a:pt x="4616577" y="4583145"/>
                  </a:cubicBezTo>
                  <a:cubicBezTo>
                    <a:pt x="4601814" y="4597432"/>
                    <a:pt x="4585716" y="4610576"/>
                    <a:pt x="4570000" y="4624102"/>
                  </a:cubicBezTo>
                  <a:lnTo>
                    <a:pt x="4522756" y="4664298"/>
                  </a:lnTo>
                  <a:cubicBezTo>
                    <a:pt x="4507325" y="4678014"/>
                    <a:pt x="4490752" y="4690301"/>
                    <a:pt x="4474464" y="4702969"/>
                  </a:cubicBezTo>
                  <a:lnTo>
                    <a:pt x="4425791" y="4740879"/>
                  </a:lnTo>
                  <a:cubicBezTo>
                    <a:pt x="4294632" y="4839748"/>
                    <a:pt x="4156043" y="4925759"/>
                    <a:pt x="4010311" y="4994910"/>
                  </a:cubicBezTo>
                  <a:cubicBezTo>
                    <a:pt x="3864578" y="5063871"/>
                    <a:pt x="3712559" y="5117116"/>
                    <a:pt x="3556254" y="5155311"/>
                  </a:cubicBezTo>
                  <a:cubicBezTo>
                    <a:pt x="3399949" y="5193602"/>
                    <a:pt x="3239357" y="5217128"/>
                    <a:pt x="3076670" y="5229321"/>
                  </a:cubicBezTo>
                  <a:cubicBezTo>
                    <a:pt x="2995517" y="5235607"/>
                    <a:pt x="2913126" y="5238560"/>
                    <a:pt x="2831497" y="5239893"/>
                  </a:cubicBezTo>
                  <a:cubicBezTo>
                    <a:pt x="2790920" y="5239417"/>
                    <a:pt x="2750344" y="5239798"/>
                    <a:pt x="2709767" y="5238655"/>
                  </a:cubicBezTo>
                  <a:lnTo>
                    <a:pt x="2588038" y="5232654"/>
                  </a:lnTo>
                  <a:cubicBezTo>
                    <a:pt x="2547652" y="5228558"/>
                    <a:pt x="2507171" y="5224653"/>
                    <a:pt x="2466594" y="5221129"/>
                  </a:cubicBezTo>
                  <a:cubicBezTo>
                    <a:pt x="2426208" y="5215890"/>
                    <a:pt x="2386013" y="5209794"/>
                    <a:pt x="2345627" y="5204174"/>
                  </a:cubicBezTo>
                  <a:cubicBezTo>
                    <a:pt x="2335435" y="5203031"/>
                    <a:pt x="2325434" y="5201031"/>
                    <a:pt x="2315432" y="5199127"/>
                  </a:cubicBezTo>
                  <a:lnTo>
                    <a:pt x="2285333" y="5193506"/>
                  </a:lnTo>
                  <a:lnTo>
                    <a:pt x="2225135" y="5182267"/>
                  </a:lnTo>
                  <a:cubicBezTo>
                    <a:pt x="2204942" y="5179028"/>
                    <a:pt x="2185321" y="5173409"/>
                    <a:pt x="2165318" y="5168932"/>
                  </a:cubicBezTo>
                  <a:lnTo>
                    <a:pt x="2105501" y="5155026"/>
                  </a:lnTo>
                  <a:cubicBezTo>
                    <a:pt x="1946720" y="5115211"/>
                    <a:pt x="1790986" y="5060156"/>
                    <a:pt x="1641062" y="4990814"/>
                  </a:cubicBezTo>
                  <a:cubicBezTo>
                    <a:pt x="1341215" y="4852416"/>
                    <a:pt x="1066038" y="4652391"/>
                    <a:pt x="843153" y="4403122"/>
                  </a:cubicBezTo>
                  <a:cubicBezTo>
                    <a:pt x="731520" y="4278821"/>
                    <a:pt x="632365" y="4142899"/>
                    <a:pt x="548735" y="3998024"/>
                  </a:cubicBezTo>
                  <a:lnTo>
                    <a:pt x="517398" y="3943731"/>
                  </a:lnTo>
                  <a:cubicBezTo>
                    <a:pt x="507111" y="3925538"/>
                    <a:pt x="498062" y="3906679"/>
                    <a:pt x="488347" y="3888105"/>
                  </a:cubicBezTo>
                  <a:lnTo>
                    <a:pt x="460058" y="3832193"/>
                  </a:lnTo>
                  <a:cubicBezTo>
                    <a:pt x="455200" y="3822954"/>
                    <a:pt x="450818" y="3813429"/>
                    <a:pt x="446723" y="3803809"/>
                  </a:cubicBezTo>
                  <a:lnTo>
                    <a:pt x="433959" y="3775139"/>
                  </a:lnTo>
                  <a:cubicBezTo>
                    <a:pt x="417195" y="3736848"/>
                    <a:pt x="399098" y="3699129"/>
                    <a:pt x="385096" y="3659696"/>
                  </a:cubicBezTo>
                  <a:lnTo>
                    <a:pt x="362903" y="3601117"/>
                  </a:lnTo>
                  <a:cubicBezTo>
                    <a:pt x="359283" y="3591306"/>
                    <a:pt x="355187" y="3581686"/>
                    <a:pt x="352044" y="3571780"/>
                  </a:cubicBezTo>
                  <a:lnTo>
                    <a:pt x="342424" y="3541966"/>
                  </a:lnTo>
                  <a:cubicBezTo>
                    <a:pt x="315373" y="3463004"/>
                    <a:pt x="294132" y="3382137"/>
                    <a:pt x="275082" y="3301079"/>
                  </a:cubicBezTo>
                  <a:lnTo>
                    <a:pt x="262509" y="3239834"/>
                  </a:lnTo>
                  <a:lnTo>
                    <a:pt x="256223" y="3209258"/>
                  </a:lnTo>
                  <a:lnTo>
                    <a:pt x="253079" y="3194018"/>
                  </a:lnTo>
                  <a:lnTo>
                    <a:pt x="250698" y="3178588"/>
                  </a:lnTo>
                  <a:cubicBezTo>
                    <a:pt x="244602" y="3137440"/>
                    <a:pt x="237839" y="3096387"/>
                    <a:pt x="232505" y="3055144"/>
                  </a:cubicBezTo>
                  <a:lnTo>
                    <a:pt x="220694" y="2931128"/>
                  </a:lnTo>
                  <a:cubicBezTo>
                    <a:pt x="218599" y="2889599"/>
                    <a:pt x="217361" y="2848166"/>
                    <a:pt x="215551" y="2806732"/>
                  </a:cubicBezTo>
                  <a:lnTo>
                    <a:pt x="214979" y="2791206"/>
                  </a:lnTo>
                  <a:lnTo>
                    <a:pt x="215170" y="2775680"/>
                  </a:lnTo>
                  <a:lnTo>
                    <a:pt x="215551" y="2744629"/>
                  </a:lnTo>
                  <a:lnTo>
                    <a:pt x="216313" y="2682526"/>
                  </a:lnTo>
                  <a:cubicBezTo>
                    <a:pt x="216503" y="2672239"/>
                    <a:pt x="216408" y="2661761"/>
                    <a:pt x="216789" y="2651570"/>
                  </a:cubicBezTo>
                  <a:lnTo>
                    <a:pt x="218694" y="2621280"/>
                  </a:lnTo>
                  <a:lnTo>
                    <a:pt x="220504" y="2591086"/>
                  </a:lnTo>
                  <a:lnTo>
                    <a:pt x="223647" y="2561082"/>
                  </a:lnTo>
                  <a:cubicBezTo>
                    <a:pt x="232315" y="2481263"/>
                    <a:pt x="248222" y="2402967"/>
                    <a:pt x="272129" y="2327815"/>
                  </a:cubicBezTo>
                  <a:cubicBezTo>
                    <a:pt x="296037" y="2252663"/>
                    <a:pt x="327565" y="2180463"/>
                    <a:pt x="365950" y="2111883"/>
                  </a:cubicBezTo>
                  <a:cubicBezTo>
                    <a:pt x="404146" y="2043208"/>
                    <a:pt x="450056" y="1978438"/>
                    <a:pt x="500539" y="1916621"/>
                  </a:cubicBezTo>
                  <a:cubicBezTo>
                    <a:pt x="550736" y="1854422"/>
                    <a:pt x="606171" y="1795558"/>
                    <a:pt x="664083" y="1737836"/>
                  </a:cubicBezTo>
                  <a:cubicBezTo>
                    <a:pt x="722186" y="1680210"/>
                    <a:pt x="783241" y="1624393"/>
                    <a:pt x="845534" y="1568482"/>
                  </a:cubicBezTo>
                  <a:lnTo>
                    <a:pt x="1035653" y="1400270"/>
                  </a:lnTo>
                  <a:cubicBezTo>
                    <a:pt x="1099661" y="1343597"/>
                    <a:pt x="1163765" y="1285685"/>
                    <a:pt x="1226915" y="1225772"/>
                  </a:cubicBezTo>
                  <a:lnTo>
                    <a:pt x="1319498" y="1136714"/>
                  </a:lnTo>
                  <a:cubicBezTo>
                    <a:pt x="1349883" y="1107567"/>
                    <a:pt x="1380268" y="1078611"/>
                    <a:pt x="1410843" y="1049846"/>
                  </a:cubicBezTo>
                  <a:cubicBezTo>
                    <a:pt x="1532858" y="935069"/>
                    <a:pt x="1656779" y="825056"/>
                    <a:pt x="1786033" y="726091"/>
                  </a:cubicBezTo>
                  <a:cubicBezTo>
                    <a:pt x="1915097" y="627031"/>
                    <a:pt x="2050066" y="539877"/>
                    <a:pt x="2191417" y="471202"/>
                  </a:cubicBezTo>
                  <a:cubicBezTo>
                    <a:pt x="2332863" y="402908"/>
                    <a:pt x="2480691" y="353473"/>
                    <a:pt x="2633186" y="327755"/>
                  </a:cubicBezTo>
                  <a:cubicBezTo>
                    <a:pt x="2709386" y="314992"/>
                    <a:pt x="2786539" y="307086"/>
                    <a:pt x="2864358" y="304991"/>
                  </a:cubicBezTo>
                  <a:cubicBezTo>
                    <a:pt x="2883980" y="304800"/>
                    <a:pt x="2902934" y="303657"/>
                    <a:pt x="2923032" y="304133"/>
                  </a:cubicBezTo>
                  <a:lnTo>
                    <a:pt x="2982849" y="304895"/>
                  </a:lnTo>
                  <a:lnTo>
                    <a:pt x="3042476" y="307467"/>
                  </a:lnTo>
                  <a:cubicBezTo>
                    <a:pt x="3062383" y="308324"/>
                    <a:pt x="3082099" y="310134"/>
                    <a:pt x="3102007" y="311372"/>
                  </a:cubicBezTo>
                  <a:cubicBezTo>
                    <a:pt x="3260408" y="323850"/>
                    <a:pt x="3416903" y="352616"/>
                    <a:pt x="3568541" y="398812"/>
                  </a:cubicBezTo>
                  <a:cubicBezTo>
                    <a:pt x="3720179" y="445199"/>
                    <a:pt x="3866293" y="510159"/>
                    <a:pt x="4006215" y="588264"/>
                  </a:cubicBezTo>
                  <a:cubicBezTo>
                    <a:pt x="4076224" y="627412"/>
                    <a:pt x="4144899" y="669703"/>
                    <a:pt x="4211479" y="715709"/>
                  </a:cubicBezTo>
                  <a:cubicBezTo>
                    <a:pt x="4278630" y="761048"/>
                    <a:pt x="4343686" y="810006"/>
                    <a:pt x="4407504" y="861155"/>
                  </a:cubicBezTo>
                  <a:cubicBezTo>
                    <a:pt x="4535424" y="963073"/>
                    <a:pt x="4656868" y="1076135"/>
                    <a:pt x="4772501" y="1195578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Obrázek 2" descr="Obsah obrázku text, Grafika, klipart, design&#10;&#10;Popis byl vytvořen automaticky">
            <a:extLst>
              <a:ext uri="{FF2B5EF4-FFF2-40B4-BE49-F238E27FC236}">
                <a16:creationId xmlns:a16="http://schemas.microsoft.com/office/drawing/2014/main" id="{018F86CE-67D3-98D3-6E54-2BAFD8517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930" y="26243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Zástupný obsah 4" descr="Obsah obrázku Lidská tvář, osoba, košile/tričko, oblečení&#10;&#10;Popis byl vytvořen automaticky">
            <a:extLst>
              <a:ext uri="{FF2B5EF4-FFF2-40B4-BE49-F238E27FC236}">
                <a16:creationId xmlns:a16="http://schemas.microsoft.com/office/drawing/2014/main" id="{B45DC150-AD8E-074E-4D27-C751F460E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2079" r="-3" b="30327"/>
          <a:stretch/>
        </p:blipFill>
        <p:spPr>
          <a:xfrm>
            <a:off x="20" y="6910"/>
            <a:ext cx="4377325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EFC6FFFA-AB2A-4812-A998-4A53F2506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38"/>
            <a:ext cx="4457647" cy="3832799"/>
            <a:chOff x="10433" y="1938"/>
            <a:chExt cx="4457647" cy="3832799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1E65805-5661-43B0-87EA-AB7A8CB61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8"/>
              <a:ext cx="4403916" cy="3820281"/>
            </a:xfrm>
            <a:custGeom>
              <a:avLst/>
              <a:gdLst>
                <a:gd name="connsiteX0" fmla="*/ 3689956 w 4403916"/>
                <a:gd name="connsiteY0" fmla="*/ 0 h 3764028"/>
                <a:gd name="connsiteX1" fmla="*/ 4028939 w 4403916"/>
                <a:gd name="connsiteY1" fmla="*/ 0 h 3764028"/>
                <a:gd name="connsiteX2" fmla="*/ 4108310 w 4403916"/>
                <a:gd name="connsiteY2" fmla="*/ 114997 h 3764028"/>
                <a:gd name="connsiteX3" fmla="*/ 4317915 w 4403916"/>
                <a:gd name="connsiteY3" fmla="*/ 555006 h 3764028"/>
                <a:gd name="connsiteX4" fmla="*/ 4403828 w 4403916"/>
                <a:gd name="connsiteY4" fmla="*/ 1046236 h 3764028"/>
                <a:gd name="connsiteX5" fmla="*/ 4382668 w 4403916"/>
                <a:gd name="connsiteY5" fmla="*/ 1299162 h 3764028"/>
                <a:gd name="connsiteX6" fmla="*/ 4315735 w 4403916"/>
                <a:gd name="connsiteY6" fmla="*/ 1544277 h 3764028"/>
                <a:gd name="connsiteX7" fmla="*/ 4171337 w 4403916"/>
                <a:gd name="connsiteY7" fmla="*/ 1963761 h 3764028"/>
                <a:gd name="connsiteX8" fmla="*/ 4139187 w 4403916"/>
                <a:gd name="connsiteY8" fmla="*/ 2070198 h 3764028"/>
                <a:gd name="connsiteX9" fmla="*/ 4108128 w 4403916"/>
                <a:gd name="connsiteY9" fmla="*/ 2177998 h 3764028"/>
                <a:gd name="connsiteX10" fmla="*/ 4077250 w 4403916"/>
                <a:gd name="connsiteY10" fmla="*/ 2287888 h 3764028"/>
                <a:gd name="connsiteX11" fmla="*/ 4061448 w 4403916"/>
                <a:gd name="connsiteY11" fmla="*/ 2343649 h 3764028"/>
                <a:gd name="connsiteX12" fmla="*/ 4044374 w 4403916"/>
                <a:gd name="connsiteY12" fmla="*/ 2400591 h 3764028"/>
                <a:gd name="connsiteX13" fmla="*/ 4025939 w 4403916"/>
                <a:gd name="connsiteY13" fmla="*/ 2458259 h 3764028"/>
                <a:gd name="connsiteX14" fmla="*/ 4005596 w 4403916"/>
                <a:gd name="connsiteY14" fmla="*/ 2516565 h 3764028"/>
                <a:gd name="connsiteX15" fmla="*/ 3982800 w 4403916"/>
                <a:gd name="connsiteY15" fmla="*/ 2575233 h 3764028"/>
                <a:gd name="connsiteX16" fmla="*/ 3956101 w 4403916"/>
                <a:gd name="connsiteY16" fmla="*/ 2633628 h 3764028"/>
                <a:gd name="connsiteX17" fmla="*/ 3821782 w 4403916"/>
                <a:gd name="connsiteY17" fmla="*/ 2851680 h 3764028"/>
                <a:gd name="connsiteX18" fmla="*/ 3660763 w 4403916"/>
                <a:gd name="connsiteY18" fmla="*/ 3038310 h 3764028"/>
                <a:gd name="connsiteX19" fmla="*/ 3618442 w 4403916"/>
                <a:gd name="connsiteY19" fmla="*/ 3081447 h 3764028"/>
                <a:gd name="connsiteX20" fmla="*/ 3575667 w 4403916"/>
                <a:gd name="connsiteY20" fmla="*/ 3124131 h 3764028"/>
                <a:gd name="connsiteX21" fmla="*/ 3531621 w 4403916"/>
                <a:gd name="connsiteY21" fmla="*/ 3165816 h 3764028"/>
                <a:gd name="connsiteX22" fmla="*/ 3487030 w 4403916"/>
                <a:gd name="connsiteY22" fmla="*/ 3207138 h 3764028"/>
                <a:gd name="connsiteX23" fmla="*/ 3441167 w 4403916"/>
                <a:gd name="connsiteY23" fmla="*/ 3247279 h 3764028"/>
                <a:gd name="connsiteX24" fmla="*/ 3394578 w 4403916"/>
                <a:gd name="connsiteY24" fmla="*/ 3286966 h 3764028"/>
                <a:gd name="connsiteX25" fmla="*/ 3382862 w 4403916"/>
                <a:gd name="connsiteY25" fmla="*/ 3296865 h 3764028"/>
                <a:gd name="connsiteX26" fmla="*/ 3370693 w 4403916"/>
                <a:gd name="connsiteY26" fmla="*/ 3306310 h 3764028"/>
                <a:gd name="connsiteX27" fmla="*/ 3346354 w 4403916"/>
                <a:gd name="connsiteY27" fmla="*/ 3325109 h 3764028"/>
                <a:gd name="connsiteX28" fmla="*/ 3297586 w 4403916"/>
                <a:gd name="connsiteY28" fmla="*/ 3362799 h 3764028"/>
                <a:gd name="connsiteX29" fmla="*/ 3196234 w 4403916"/>
                <a:gd name="connsiteY29" fmla="*/ 3433999 h 3764028"/>
                <a:gd name="connsiteX30" fmla="*/ 3090250 w 4403916"/>
                <a:gd name="connsiteY30" fmla="*/ 3499297 h 3764028"/>
                <a:gd name="connsiteX31" fmla="*/ 2628717 w 4403916"/>
                <a:gd name="connsiteY31" fmla="*/ 3690013 h 3764028"/>
                <a:gd name="connsiteX32" fmla="*/ 2139758 w 4403916"/>
                <a:gd name="connsiteY32" fmla="*/ 3761758 h 3764028"/>
                <a:gd name="connsiteX33" fmla="*/ 2078638 w 4403916"/>
                <a:gd name="connsiteY33" fmla="*/ 3763392 h 3764028"/>
                <a:gd name="connsiteX34" fmla="*/ 2048123 w 4403916"/>
                <a:gd name="connsiteY34" fmla="*/ 3764028 h 3764028"/>
                <a:gd name="connsiteX35" fmla="*/ 2017699 w 4403916"/>
                <a:gd name="connsiteY35" fmla="*/ 3763574 h 3764028"/>
                <a:gd name="connsiteX36" fmla="*/ 1956943 w 4403916"/>
                <a:gd name="connsiteY36" fmla="*/ 3762121 h 3764028"/>
                <a:gd name="connsiteX37" fmla="*/ 1896005 w 4403916"/>
                <a:gd name="connsiteY37" fmla="*/ 3759488 h 3764028"/>
                <a:gd name="connsiteX38" fmla="*/ 1773311 w 4403916"/>
                <a:gd name="connsiteY38" fmla="*/ 3749497 h 3764028"/>
                <a:gd name="connsiteX39" fmla="*/ 1651434 w 4403916"/>
                <a:gd name="connsiteY39" fmla="*/ 3733423 h 3764028"/>
                <a:gd name="connsiteX40" fmla="*/ 1530829 w 4403916"/>
                <a:gd name="connsiteY40" fmla="*/ 3711173 h 3764028"/>
                <a:gd name="connsiteX41" fmla="*/ 1411677 w 4403916"/>
                <a:gd name="connsiteY41" fmla="*/ 3683655 h 3764028"/>
                <a:gd name="connsiteX42" fmla="*/ 1294251 w 4403916"/>
                <a:gd name="connsiteY42" fmla="*/ 3650961 h 3764028"/>
                <a:gd name="connsiteX43" fmla="*/ 1236219 w 4403916"/>
                <a:gd name="connsiteY43" fmla="*/ 3632707 h 3764028"/>
                <a:gd name="connsiteX44" fmla="*/ 1178550 w 4403916"/>
                <a:gd name="connsiteY44" fmla="*/ 3613817 h 3764028"/>
                <a:gd name="connsiteX45" fmla="*/ 735362 w 4403916"/>
                <a:gd name="connsiteY45" fmla="*/ 3422375 h 3764028"/>
                <a:gd name="connsiteX46" fmla="*/ 329228 w 4403916"/>
                <a:gd name="connsiteY46" fmla="*/ 3165635 h 3764028"/>
                <a:gd name="connsiteX47" fmla="*/ 235414 w 4403916"/>
                <a:gd name="connsiteY47" fmla="*/ 3090529 h 3764028"/>
                <a:gd name="connsiteX48" fmla="*/ 145506 w 4403916"/>
                <a:gd name="connsiteY48" fmla="*/ 3010882 h 3764028"/>
                <a:gd name="connsiteX49" fmla="*/ 123437 w 4403916"/>
                <a:gd name="connsiteY49" fmla="*/ 2990539 h 3764028"/>
                <a:gd name="connsiteX50" fmla="*/ 112357 w 4403916"/>
                <a:gd name="connsiteY50" fmla="*/ 2980368 h 3764028"/>
                <a:gd name="connsiteX51" fmla="*/ 101731 w 4403916"/>
                <a:gd name="connsiteY51" fmla="*/ 2969742 h 3764028"/>
                <a:gd name="connsiteX52" fmla="*/ 59411 w 4403916"/>
                <a:gd name="connsiteY52" fmla="*/ 2927148 h 3764028"/>
                <a:gd name="connsiteX53" fmla="*/ 17180 w 4403916"/>
                <a:gd name="connsiteY53" fmla="*/ 2884374 h 3764028"/>
                <a:gd name="connsiteX54" fmla="*/ 0 w 4403916"/>
                <a:gd name="connsiteY54" fmla="*/ 2865736 h 3764028"/>
                <a:gd name="connsiteX55" fmla="*/ 0 w 4403916"/>
                <a:gd name="connsiteY55" fmla="*/ 2465769 h 3764028"/>
                <a:gd name="connsiteX56" fmla="*/ 31167 w 4403916"/>
                <a:gd name="connsiteY56" fmla="*/ 2508028 h 3764028"/>
                <a:gd name="connsiteX57" fmla="*/ 62771 w 4403916"/>
                <a:gd name="connsiteY57" fmla="*/ 2551984 h 3764028"/>
                <a:gd name="connsiteX58" fmla="*/ 96101 w 4403916"/>
                <a:gd name="connsiteY58" fmla="*/ 2594667 h 3764028"/>
                <a:gd name="connsiteX59" fmla="*/ 129249 w 4403916"/>
                <a:gd name="connsiteY59" fmla="*/ 2637533 h 3764028"/>
                <a:gd name="connsiteX60" fmla="*/ 164214 w 4403916"/>
                <a:gd name="connsiteY60" fmla="*/ 2679037 h 3764028"/>
                <a:gd name="connsiteX61" fmla="*/ 199451 w 4403916"/>
                <a:gd name="connsiteY61" fmla="*/ 2720268 h 3764028"/>
                <a:gd name="connsiteX62" fmla="*/ 236595 w 4403916"/>
                <a:gd name="connsiteY62" fmla="*/ 2759954 h 3764028"/>
                <a:gd name="connsiteX63" fmla="*/ 274284 w 4403916"/>
                <a:gd name="connsiteY63" fmla="*/ 2799097 h 3764028"/>
                <a:gd name="connsiteX64" fmla="*/ 283729 w 4403916"/>
                <a:gd name="connsiteY64" fmla="*/ 2808905 h 3764028"/>
                <a:gd name="connsiteX65" fmla="*/ 293628 w 4403916"/>
                <a:gd name="connsiteY65" fmla="*/ 2818168 h 3764028"/>
                <a:gd name="connsiteX66" fmla="*/ 313426 w 4403916"/>
                <a:gd name="connsiteY66" fmla="*/ 2836786 h 3764028"/>
                <a:gd name="connsiteX67" fmla="*/ 353113 w 4403916"/>
                <a:gd name="connsiteY67" fmla="*/ 2874021 h 3764028"/>
                <a:gd name="connsiteX68" fmla="*/ 363012 w 4403916"/>
                <a:gd name="connsiteY68" fmla="*/ 2883375 h 3764028"/>
                <a:gd name="connsiteX69" fmla="*/ 373366 w 4403916"/>
                <a:gd name="connsiteY69" fmla="*/ 2892184 h 3764028"/>
                <a:gd name="connsiteX70" fmla="*/ 393981 w 4403916"/>
                <a:gd name="connsiteY70" fmla="*/ 2909894 h 3764028"/>
                <a:gd name="connsiteX71" fmla="*/ 477624 w 4403916"/>
                <a:gd name="connsiteY71" fmla="*/ 2979641 h 3764028"/>
                <a:gd name="connsiteX72" fmla="*/ 844252 w 4403916"/>
                <a:gd name="connsiteY72" fmla="*/ 3215402 h 3764028"/>
                <a:gd name="connsiteX73" fmla="*/ 1253655 w 4403916"/>
                <a:gd name="connsiteY73" fmla="*/ 3364978 h 3764028"/>
                <a:gd name="connsiteX74" fmla="*/ 1306783 w 4403916"/>
                <a:gd name="connsiteY74" fmla="*/ 3376875 h 3764028"/>
                <a:gd name="connsiteX75" fmla="*/ 1360093 w 4403916"/>
                <a:gd name="connsiteY75" fmla="*/ 3387773 h 3764028"/>
                <a:gd name="connsiteX76" fmla="*/ 1413766 w 4403916"/>
                <a:gd name="connsiteY76" fmla="*/ 3396492 h 3764028"/>
                <a:gd name="connsiteX77" fmla="*/ 1440558 w 4403916"/>
                <a:gd name="connsiteY77" fmla="*/ 3400850 h 3764028"/>
                <a:gd name="connsiteX78" fmla="*/ 1467439 w 4403916"/>
                <a:gd name="connsiteY78" fmla="*/ 3404665 h 3764028"/>
                <a:gd name="connsiteX79" fmla="*/ 1575239 w 4403916"/>
                <a:gd name="connsiteY79" fmla="*/ 3416199 h 3764028"/>
                <a:gd name="connsiteX80" fmla="*/ 1683220 w 4403916"/>
                <a:gd name="connsiteY80" fmla="*/ 3422375 h 3764028"/>
                <a:gd name="connsiteX81" fmla="*/ 1791112 w 4403916"/>
                <a:gd name="connsiteY81" fmla="*/ 3423646 h 3764028"/>
                <a:gd name="connsiteX82" fmla="*/ 1844966 w 4403916"/>
                <a:gd name="connsiteY82" fmla="*/ 3422012 h 3764028"/>
                <a:gd name="connsiteX83" fmla="*/ 1898639 w 4403916"/>
                <a:gd name="connsiteY83" fmla="*/ 3420376 h 3764028"/>
                <a:gd name="connsiteX84" fmla="*/ 1952857 w 4403916"/>
                <a:gd name="connsiteY84" fmla="*/ 3417380 h 3764028"/>
                <a:gd name="connsiteX85" fmla="*/ 2007256 w 4403916"/>
                <a:gd name="connsiteY85" fmla="*/ 3413747 h 3764028"/>
                <a:gd name="connsiteX86" fmla="*/ 2034410 w 4403916"/>
                <a:gd name="connsiteY86" fmla="*/ 3412203 h 3764028"/>
                <a:gd name="connsiteX87" fmla="*/ 2061383 w 4403916"/>
                <a:gd name="connsiteY87" fmla="*/ 3409570 h 3764028"/>
                <a:gd name="connsiteX88" fmla="*/ 2115238 w 4403916"/>
                <a:gd name="connsiteY88" fmla="*/ 3404484 h 3764028"/>
                <a:gd name="connsiteX89" fmla="*/ 2535085 w 4403916"/>
                <a:gd name="connsiteY89" fmla="*/ 3335100 h 3764028"/>
                <a:gd name="connsiteX90" fmla="*/ 2932138 w 4403916"/>
                <a:gd name="connsiteY90" fmla="*/ 3201417 h 3764028"/>
                <a:gd name="connsiteX91" fmla="*/ 3027041 w 4403916"/>
                <a:gd name="connsiteY91" fmla="*/ 3155554 h 3764028"/>
                <a:gd name="connsiteX92" fmla="*/ 3119675 w 4403916"/>
                <a:gd name="connsiteY92" fmla="*/ 3104152 h 3764028"/>
                <a:gd name="connsiteX93" fmla="*/ 3164810 w 4403916"/>
                <a:gd name="connsiteY93" fmla="*/ 3075998 h 3764028"/>
                <a:gd name="connsiteX94" fmla="*/ 3187424 w 4403916"/>
                <a:gd name="connsiteY94" fmla="*/ 3061830 h 3764028"/>
                <a:gd name="connsiteX95" fmla="*/ 3198685 w 4403916"/>
                <a:gd name="connsiteY95" fmla="*/ 3054747 h 3764028"/>
                <a:gd name="connsiteX96" fmla="*/ 3209583 w 4403916"/>
                <a:gd name="connsiteY96" fmla="*/ 3047028 h 3764028"/>
                <a:gd name="connsiteX97" fmla="*/ 3253448 w 4403916"/>
                <a:gd name="connsiteY97" fmla="*/ 3016331 h 3764028"/>
                <a:gd name="connsiteX98" fmla="*/ 3296767 w 4403916"/>
                <a:gd name="connsiteY98" fmla="*/ 2984636 h 3764028"/>
                <a:gd name="connsiteX99" fmla="*/ 3338998 w 4403916"/>
                <a:gd name="connsiteY99" fmla="*/ 2951216 h 3764028"/>
                <a:gd name="connsiteX100" fmla="*/ 3380501 w 4403916"/>
                <a:gd name="connsiteY100" fmla="*/ 2916796 h 3764028"/>
                <a:gd name="connsiteX101" fmla="*/ 3421005 w 4403916"/>
                <a:gd name="connsiteY101" fmla="*/ 2880923 h 3764028"/>
                <a:gd name="connsiteX102" fmla="*/ 3460602 w 4403916"/>
                <a:gd name="connsiteY102" fmla="*/ 2844233 h 3764028"/>
                <a:gd name="connsiteX103" fmla="*/ 3602458 w 4403916"/>
                <a:gd name="connsiteY103" fmla="*/ 2688754 h 3764028"/>
                <a:gd name="connsiteX104" fmla="*/ 3706899 w 4403916"/>
                <a:gd name="connsiteY104" fmla="*/ 2519198 h 3764028"/>
                <a:gd name="connsiteX105" fmla="*/ 3726787 w 4403916"/>
                <a:gd name="connsiteY105" fmla="*/ 2473699 h 3764028"/>
                <a:gd name="connsiteX106" fmla="*/ 3743860 w 4403916"/>
                <a:gd name="connsiteY106" fmla="*/ 2425747 h 3764028"/>
                <a:gd name="connsiteX107" fmla="*/ 3759481 w 4403916"/>
                <a:gd name="connsiteY107" fmla="*/ 2376070 h 3764028"/>
                <a:gd name="connsiteX108" fmla="*/ 3774102 w 4403916"/>
                <a:gd name="connsiteY108" fmla="*/ 2324941 h 3764028"/>
                <a:gd name="connsiteX109" fmla="*/ 3881812 w 4403916"/>
                <a:gd name="connsiteY109" fmla="*/ 1882480 h 3764028"/>
                <a:gd name="connsiteX110" fmla="*/ 4023759 w 4403916"/>
                <a:gd name="connsiteY110" fmla="*/ 1437930 h 3764028"/>
                <a:gd name="connsiteX111" fmla="*/ 4097321 w 4403916"/>
                <a:gd name="connsiteY111" fmla="*/ 1045691 h 3764028"/>
                <a:gd name="connsiteX112" fmla="*/ 4037563 w 4403916"/>
                <a:gd name="connsiteY112" fmla="*/ 642917 h 3764028"/>
                <a:gd name="connsiteX113" fmla="*/ 3865374 w 4403916"/>
                <a:gd name="connsiteY113" fmla="*/ 257581 h 3764028"/>
                <a:gd name="connsiteX114" fmla="*/ 3748583 w 4403916"/>
                <a:gd name="connsiteY114" fmla="*/ 76400 h 3764028"/>
                <a:gd name="connsiteX115" fmla="*/ 0 w 4403916"/>
                <a:gd name="connsiteY115" fmla="*/ 0 h 3764028"/>
                <a:gd name="connsiteX116" fmla="*/ 490974 w 4403916"/>
                <a:gd name="connsiteY116" fmla="*/ 0 h 3764028"/>
                <a:gd name="connsiteX117" fmla="*/ 340218 w 4403916"/>
                <a:gd name="connsiteY117" fmla="*/ 124715 h 3764028"/>
                <a:gd name="connsiteX118" fmla="*/ 158390 w 4403916"/>
                <a:gd name="connsiteY118" fmla="*/ 262927 h 3764028"/>
                <a:gd name="connsiteX119" fmla="*/ 0 w 4403916"/>
                <a:gd name="connsiteY119" fmla="*/ 383581 h 37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03916" h="3764028">
                  <a:moveTo>
                    <a:pt x="3689956" y="0"/>
                  </a:moveTo>
                  <a:lnTo>
                    <a:pt x="4028939" y="0"/>
                  </a:lnTo>
                  <a:lnTo>
                    <a:pt x="4108310" y="114997"/>
                  </a:lnTo>
                  <a:cubicBezTo>
                    <a:pt x="4192952" y="252132"/>
                    <a:pt x="4264879" y="398983"/>
                    <a:pt x="4317915" y="555006"/>
                  </a:cubicBezTo>
                  <a:cubicBezTo>
                    <a:pt x="4370771" y="710848"/>
                    <a:pt x="4402375" y="877134"/>
                    <a:pt x="4403828" y="1046236"/>
                  </a:cubicBezTo>
                  <a:cubicBezTo>
                    <a:pt x="4404828" y="1130696"/>
                    <a:pt x="4397290" y="1215610"/>
                    <a:pt x="4382668" y="1299162"/>
                  </a:cubicBezTo>
                  <a:cubicBezTo>
                    <a:pt x="4367774" y="1382713"/>
                    <a:pt x="4344979" y="1464903"/>
                    <a:pt x="4315735" y="1544277"/>
                  </a:cubicBezTo>
                  <a:cubicBezTo>
                    <a:pt x="4264697" y="1683409"/>
                    <a:pt x="4215111" y="1822540"/>
                    <a:pt x="4171337" y="1963761"/>
                  </a:cubicBezTo>
                  <a:lnTo>
                    <a:pt x="4139187" y="2070198"/>
                  </a:lnTo>
                  <a:lnTo>
                    <a:pt x="4108128" y="2177998"/>
                  </a:lnTo>
                  <a:lnTo>
                    <a:pt x="4077250" y="2287888"/>
                  </a:lnTo>
                  <a:lnTo>
                    <a:pt x="4061448" y="2343649"/>
                  </a:lnTo>
                  <a:lnTo>
                    <a:pt x="4044374" y="2400591"/>
                  </a:lnTo>
                  <a:cubicBezTo>
                    <a:pt x="4039107" y="2419391"/>
                    <a:pt x="4032296" y="2439007"/>
                    <a:pt x="4025939" y="2458259"/>
                  </a:cubicBezTo>
                  <a:cubicBezTo>
                    <a:pt x="4019218" y="2477695"/>
                    <a:pt x="4013769" y="2496857"/>
                    <a:pt x="4005596" y="2516565"/>
                  </a:cubicBezTo>
                  <a:lnTo>
                    <a:pt x="3982800" y="2575233"/>
                  </a:lnTo>
                  <a:cubicBezTo>
                    <a:pt x="3974264" y="2594758"/>
                    <a:pt x="3965091" y="2614193"/>
                    <a:pt x="3956101" y="2633628"/>
                  </a:cubicBezTo>
                  <a:cubicBezTo>
                    <a:pt x="3918502" y="2710550"/>
                    <a:pt x="3873547" y="2785837"/>
                    <a:pt x="3821782" y="2851680"/>
                  </a:cubicBezTo>
                  <a:cubicBezTo>
                    <a:pt x="3771469" y="2919429"/>
                    <a:pt x="3716071" y="2979460"/>
                    <a:pt x="3660763" y="3038310"/>
                  </a:cubicBezTo>
                  <a:cubicBezTo>
                    <a:pt x="3647231" y="3053475"/>
                    <a:pt x="3632700" y="3067279"/>
                    <a:pt x="3618442" y="3081447"/>
                  </a:cubicBezTo>
                  <a:lnTo>
                    <a:pt x="3575667" y="3124131"/>
                  </a:lnTo>
                  <a:cubicBezTo>
                    <a:pt x="3561682" y="3138662"/>
                    <a:pt x="3546515" y="3152013"/>
                    <a:pt x="3531621" y="3165816"/>
                  </a:cubicBezTo>
                  <a:lnTo>
                    <a:pt x="3487030" y="3207138"/>
                  </a:lnTo>
                  <a:cubicBezTo>
                    <a:pt x="3472408" y="3221124"/>
                    <a:pt x="3456515" y="3234020"/>
                    <a:pt x="3441167" y="3247279"/>
                  </a:cubicBezTo>
                  <a:lnTo>
                    <a:pt x="3394578" y="3286966"/>
                  </a:lnTo>
                  <a:lnTo>
                    <a:pt x="3382862" y="3296865"/>
                  </a:lnTo>
                  <a:lnTo>
                    <a:pt x="3370693" y="3306310"/>
                  </a:lnTo>
                  <a:lnTo>
                    <a:pt x="3346354" y="3325109"/>
                  </a:lnTo>
                  <a:lnTo>
                    <a:pt x="3297586" y="3362799"/>
                  </a:lnTo>
                  <a:cubicBezTo>
                    <a:pt x="3264528" y="3387228"/>
                    <a:pt x="3230108" y="3410205"/>
                    <a:pt x="3196234" y="3433999"/>
                  </a:cubicBezTo>
                  <a:cubicBezTo>
                    <a:pt x="3161268" y="3456068"/>
                    <a:pt x="3125850" y="3477863"/>
                    <a:pt x="3090250" y="3499297"/>
                  </a:cubicBezTo>
                  <a:cubicBezTo>
                    <a:pt x="2946123" y="3582485"/>
                    <a:pt x="2789736" y="3647146"/>
                    <a:pt x="2628717" y="3690013"/>
                  </a:cubicBezTo>
                  <a:cubicBezTo>
                    <a:pt x="2467698" y="3733060"/>
                    <a:pt x="2302775" y="3755582"/>
                    <a:pt x="2139758" y="3761758"/>
                  </a:cubicBezTo>
                  <a:lnTo>
                    <a:pt x="2078638" y="3763392"/>
                  </a:lnTo>
                  <a:lnTo>
                    <a:pt x="2048123" y="3764028"/>
                  </a:lnTo>
                  <a:lnTo>
                    <a:pt x="2017699" y="3763574"/>
                  </a:lnTo>
                  <a:lnTo>
                    <a:pt x="1956943" y="3762121"/>
                  </a:lnTo>
                  <a:cubicBezTo>
                    <a:pt x="1936691" y="3761577"/>
                    <a:pt x="1916620" y="3761395"/>
                    <a:pt x="1896005" y="3759488"/>
                  </a:cubicBezTo>
                  <a:cubicBezTo>
                    <a:pt x="1854955" y="3756400"/>
                    <a:pt x="1814088" y="3753947"/>
                    <a:pt x="1773311" y="3749497"/>
                  </a:cubicBezTo>
                  <a:lnTo>
                    <a:pt x="1651434" y="3733423"/>
                  </a:lnTo>
                  <a:lnTo>
                    <a:pt x="1530829" y="3711173"/>
                  </a:lnTo>
                  <a:cubicBezTo>
                    <a:pt x="1490960" y="3702273"/>
                    <a:pt x="1451274" y="3692737"/>
                    <a:pt x="1411677" y="3683655"/>
                  </a:cubicBezTo>
                  <a:cubicBezTo>
                    <a:pt x="1372263" y="3673756"/>
                    <a:pt x="1333302" y="3661678"/>
                    <a:pt x="1294251" y="3650961"/>
                  </a:cubicBezTo>
                  <a:cubicBezTo>
                    <a:pt x="1274634" y="3645966"/>
                    <a:pt x="1255562" y="3638883"/>
                    <a:pt x="1236219" y="3632707"/>
                  </a:cubicBezTo>
                  <a:lnTo>
                    <a:pt x="1178550" y="3613817"/>
                  </a:lnTo>
                  <a:cubicBezTo>
                    <a:pt x="1025523" y="3561324"/>
                    <a:pt x="877309" y="3497299"/>
                    <a:pt x="735362" y="3422375"/>
                  </a:cubicBezTo>
                  <a:cubicBezTo>
                    <a:pt x="593506" y="3347359"/>
                    <a:pt x="456827" y="3262627"/>
                    <a:pt x="329228" y="3165635"/>
                  </a:cubicBezTo>
                  <a:cubicBezTo>
                    <a:pt x="296716" y="3142204"/>
                    <a:pt x="266292" y="3116049"/>
                    <a:pt x="235414" y="3090529"/>
                  </a:cubicBezTo>
                  <a:cubicBezTo>
                    <a:pt x="203992" y="3065555"/>
                    <a:pt x="175021" y="3037946"/>
                    <a:pt x="145506" y="3010882"/>
                  </a:cubicBezTo>
                  <a:lnTo>
                    <a:pt x="123437" y="2990539"/>
                  </a:lnTo>
                  <a:lnTo>
                    <a:pt x="112357" y="2980368"/>
                  </a:lnTo>
                  <a:lnTo>
                    <a:pt x="101731" y="2969742"/>
                  </a:lnTo>
                  <a:lnTo>
                    <a:pt x="59411" y="2927148"/>
                  </a:lnTo>
                  <a:cubicBezTo>
                    <a:pt x="45425" y="2912800"/>
                    <a:pt x="30713" y="2899268"/>
                    <a:pt x="17180" y="2884374"/>
                  </a:cubicBezTo>
                  <a:lnTo>
                    <a:pt x="0" y="2865736"/>
                  </a:lnTo>
                  <a:lnTo>
                    <a:pt x="0" y="2465769"/>
                  </a:lnTo>
                  <a:lnTo>
                    <a:pt x="31167" y="2508028"/>
                  </a:lnTo>
                  <a:cubicBezTo>
                    <a:pt x="41883" y="2522559"/>
                    <a:pt x="52236" y="2537361"/>
                    <a:pt x="62771" y="2551984"/>
                  </a:cubicBezTo>
                  <a:lnTo>
                    <a:pt x="96101" y="2594667"/>
                  </a:lnTo>
                  <a:lnTo>
                    <a:pt x="129249" y="2637533"/>
                  </a:lnTo>
                  <a:cubicBezTo>
                    <a:pt x="140511" y="2651700"/>
                    <a:pt x="152589" y="2665141"/>
                    <a:pt x="164214" y="2679037"/>
                  </a:cubicBezTo>
                  <a:lnTo>
                    <a:pt x="199451" y="2720268"/>
                  </a:lnTo>
                  <a:cubicBezTo>
                    <a:pt x="211257" y="2733981"/>
                    <a:pt x="224153" y="2746696"/>
                    <a:pt x="236595" y="2759954"/>
                  </a:cubicBezTo>
                  <a:lnTo>
                    <a:pt x="274284" y="2799097"/>
                  </a:lnTo>
                  <a:lnTo>
                    <a:pt x="283729" y="2808905"/>
                  </a:lnTo>
                  <a:lnTo>
                    <a:pt x="293628" y="2818168"/>
                  </a:lnTo>
                  <a:lnTo>
                    <a:pt x="313426" y="2836786"/>
                  </a:lnTo>
                  <a:lnTo>
                    <a:pt x="353113" y="2874021"/>
                  </a:lnTo>
                  <a:lnTo>
                    <a:pt x="363012" y="2883375"/>
                  </a:lnTo>
                  <a:lnTo>
                    <a:pt x="373366" y="2892184"/>
                  </a:lnTo>
                  <a:lnTo>
                    <a:pt x="393981" y="2909894"/>
                  </a:lnTo>
                  <a:cubicBezTo>
                    <a:pt x="421498" y="2933506"/>
                    <a:pt x="448562" y="2957755"/>
                    <a:pt x="477624" y="2979641"/>
                  </a:cubicBezTo>
                  <a:cubicBezTo>
                    <a:pt x="591236" y="3070186"/>
                    <a:pt x="713658" y="3150650"/>
                    <a:pt x="844252" y="3215402"/>
                  </a:cubicBezTo>
                  <a:cubicBezTo>
                    <a:pt x="974756" y="3280337"/>
                    <a:pt x="1112435" y="3330741"/>
                    <a:pt x="1253655" y="3364978"/>
                  </a:cubicBezTo>
                  <a:lnTo>
                    <a:pt x="1306783" y="3376875"/>
                  </a:lnTo>
                  <a:cubicBezTo>
                    <a:pt x="1324583" y="3380599"/>
                    <a:pt x="1342020" y="3385231"/>
                    <a:pt x="1360093" y="3387773"/>
                  </a:cubicBezTo>
                  <a:lnTo>
                    <a:pt x="1413766" y="3396492"/>
                  </a:lnTo>
                  <a:lnTo>
                    <a:pt x="1440558" y="3400850"/>
                  </a:lnTo>
                  <a:cubicBezTo>
                    <a:pt x="1449457" y="3402304"/>
                    <a:pt x="1458358" y="3403848"/>
                    <a:pt x="1467439" y="3404665"/>
                  </a:cubicBezTo>
                  <a:cubicBezTo>
                    <a:pt x="1503494" y="3408480"/>
                    <a:pt x="1539367" y="3412930"/>
                    <a:pt x="1575239" y="3416199"/>
                  </a:cubicBezTo>
                  <a:lnTo>
                    <a:pt x="1683220" y="3422375"/>
                  </a:lnTo>
                  <a:lnTo>
                    <a:pt x="1791112" y="3423646"/>
                  </a:lnTo>
                  <a:cubicBezTo>
                    <a:pt x="1809002" y="3423918"/>
                    <a:pt x="1827075" y="3422465"/>
                    <a:pt x="1844966" y="3422012"/>
                  </a:cubicBezTo>
                  <a:lnTo>
                    <a:pt x="1898639" y="3420376"/>
                  </a:lnTo>
                  <a:cubicBezTo>
                    <a:pt x="1916348" y="3420195"/>
                    <a:pt x="1934693" y="3418560"/>
                    <a:pt x="1952857" y="3417380"/>
                  </a:cubicBezTo>
                  <a:lnTo>
                    <a:pt x="2007256" y="3413747"/>
                  </a:lnTo>
                  <a:lnTo>
                    <a:pt x="2034410" y="3412203"/>
                  </a:lnTo>
                  <a:lnTo>
                    <a:pt x="2061383" y="3409570"/>
                  </a:lnTo>
                  <a:cubicBezTo>
                    <a:pt x="2079365" y="3407753"/>
                    <a:pt x="2097255" y="3406028"/>
                    <a:pt x="2115238" y="3404484"/>
                  </a:cubicBezTo>
                  <a:cubicBezTo>
                    <a:pt x="2258546" y="3390317"/>
                    <a:pt x="2398768" y="3368157"/>
                    <a:pt x="2535085" y="3335100"/>
                  </a:cubicBezTo>
                  <a:cubicBezTo>
                    <a:pt x="2671311" y="3301951"/>
                    <a:pt x="2803994" y="3258541"/>
                    <a:pt x="2932138" y="3201417"/>
                  </a:cubicBezTo>
                  <a:cubicBezTo>
                    <a:pt x="2963741" y="3186432"/>
                    <a:pt x="2995346" y="3170993"/>
                    <a:pt x="3027041" y="3155554"/>
                  </a:cubicBezTo>
                  <a:cubicBezTo>
                    <a:pt x="3057737" y="3138390"/>
                    <a:pt x="3089069" y="3122042"/>
                    <a:pt x="3119675" y="3104152"/>
                  </a:cubicBezTo>
                  <a:lnTo>
                    <a:pt x="3164810" y="3075998"/>
                  </a:lnTo>
                  <a:lnTo>
                    <a:pt x="3187424" y="3061830"/>
                  </a:lnTo>
                  <a:lnTo>
                    <a:pt x="3198685" y="3054747"/>
                  </a:lnTo>
                  <a:lnTo>
                    <a:pt x="3209583" y="3047028"/>
                  </a:lnTo>
                  <a:lnTo>
                    <a:pt x="3253448" y="3016331"/>
                  </a:lnTo>
                  <a:cubicBezTo>
                    <a:pt x="3268069" y="3006069"/>
                    <a:pt x="3282963" y="2996169"/>
                    <a:pt x="3296767" y="2984636"/>
                  </a:cubicBezTo>
                  <a:lnTo>
                    <a:pt x="3338998" y="2951216"/>
                  </a:lnTo>
                  <a:cubicBezTo>
                    <a:pt x="3353074" y="2940045"/>
                    <a:pt x="3367242" y="2928966"/>
                    <a:pt x="3380501" y="2916796"/>
                  </a:cubicBezTo>
                  <a:lnTo>
                    <a:pt x="3421005" y="2880923"/>
                  </a:lnTo>
                  <a:cubicBezTo>
                    <a:pt x="3434356" y="2868844"/>
                    <a:pt x="3448160" y="2857038"/>
                    <a:pt x="3460602" y="2844233"/>
                  </a:cubicBezTo>
                  <a:cubicBezTo>
                    <a:pt x="3512095" y="2794193"/>
                    <a:pt x="3561409" y="2742881"/>
                    <a:pt x="3602458" y="2688754"/>
                  </a:cubicBezTo>
                  <a:cubicBezTo>
                    <a:pt x="3645597" y="2635263"/>
                    <a:pt x="3678564" y="2578865"/>
                    <a:pt x="3706899" y="2519198"/>
                  </a:cubicBezTo>
                  <a:lnTo>
                    <a:pt x="3726787" y="2473699"/>
                  </a:lnTo>
                  <a:lnTo>
                    <a:pt x="3743860" y="2425747"/>
                  </a:lnTo>
                  <a:cubicBezTo>
                    <a:pt x="3749945" y="2410217"/>
                    <a:pt x="3754214" y="2392599"/>
                    <a:pt x="3759481" y="2376070"/>
                  </a:cubicBezTo>
                  <a:cubicBezTo>
                    <a:pt x="3764476" y="2359179"/>
                    <a:pt x="3769652" y="2342832"/>
                    <a:pt x="3774102" y="2324941"/>
                  </a:cubicBezTo>
                  <a:cubicBezTo>
                    <a:pt x="3810339" y="2185264"/>
                    <a:pt x="3840945" y="2032328"/>
                    <a:pt x="3881812" y="1882480"/>
                  </a:cubicBezTo>
                  <a:cubicBezTo>
                    <a:pt x="3922044" y="1732087"/>
                    <a:pt x="3970177" y="1583782"/>
                    <a:pt x="4023759" y="1437930"/>
                  </a:cubicBezTo>
                  <a:cubicBezTo>
                    <a:pt x="4070711" y="1311967"/>
                    <a:pt x="4095323" y="1179828"/>
                    <a:pt x="4097321" y="1045691"/>
                  </a:cubicBezTo>
                  <a:cubicBezTo>
                    <a:pt x="4099500" y="911554"/>
                    <a:pt x="4077796" y="775601"/>
                    <a:pt x="4037563" y="642917"/>
                  </a:cubicBezTo>
                  <a:cubicBezTo>
                    <a:pt x="3997513" y="509961"/>
                    <a:pt x="3937665" y="380910"/>
                    <a:pt x="3865374" y="257581"/>
                  </a:cubicBezTo>
                  <a:cubicBezTo>
                    <a:pt x="3829320" y="195825"/>
                    <a:pt x="3789451" y="135886"/>
                    <a:pt x="3748583" y="76400"/>
                  </a:cubicBezTo>
                  <a:close/>
                  <a:moveTo>
                    <a:pt x="0" y="0"/>
                  </a:moveTo>
                  <a:lnTo>
                    <a:pt x="490974" y="0"/>
                  </a:lnTo>
                  <a:lnTo>
                    <a:pt x="340218" y="124715"/>
                  </a:lnTo>
                  <a:cubicBezTo>
                    <a:pt x="279415" y="172712"/>
                    <a:pt x="218386" y="218189"/>
                    <a:pt x="158390" y="262927"/>
                  </a:cubicBezTo>
                  <a:lnTo>
                    <a:pt x="0" y="38358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3B73FA-DD70-4019-916A-C6CBE0FB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39" cy="3770876"/>
            </a:xfrm>
            <a:custGeom>
              <a:avLst/>
              <a:gdLst>
                <a:gd name="connsiteX0" fmla="*/ 3380673 w 4389739"/>
                <a:gd name="connsiteY0" fmla="*/ 0 h 3715351"/>
                <a:gd name="connsiteX1" fmla="*/ 4063068 w 4389739"/>
                <a:gd name="connsiteY1" fmla="*/ 0 h 3715351"/>
                <a:gd name="connsiteX2" fmla="*/ 4090590 w 4389739"/>
                <a:gd name="connsiteY2" fmla="*/ 40479 h 3715351"/>
                <a:gd name="connsiteX3" fmla="*/ 4304021 w 4389739"/>
                <a:gd name="connsiteY3" fmla="*/ 1470170 h 3715351"/>
                <a:gd name="connsiteX4" fmla="*/ 3646869 w 4389739"/>
                <a:gd name="connsiteY4" fmla="*/ 3036312 h 3715351"/>
                <a:gd name="connsiteX5" fmla="*/ 1927337 w 4389739"/>
                <a:gd name="connsiteY5" fmla="*/ 3715351 h 3715351"/>
                <a:gd name="connsiteX6" fmla="*/ 112084 w 4389739"/>
                <a:gd name="connsiteY6" fmla="*/ 2970651 h 3715351"/>
                <a:gd name="connsiteX7" fmla="*/ 0 w 4389739"/>
                <a:gd name="connsiteY7" fmla="*/ 2848883 h 3715351"/>
                <a:gd name="connsiteX8" fmla="*/ 0 w 4389739"/>
                <a:gd name="connsiteY8" fmla="*/ 1794217 h 3715351"/>
                <a:gd name="connsiteX9" fmla="*/ 50420 w 4389739"/>
                <a:gd name="connsiteY9" fmla="*/ 1930977 h 3715351"/>
                <a:gd name="connsiteX10" fmla="*/ 494879 w 4389739"/>
                <a:gd name="connsiteY10" fmla="*/ 2582861 h 3715351"/>
                <a:gd name="connsiteX11" fmla="*/ 1927428 w 4389739"/>
                <a:gd name="connsiteY11" fmla="*/ 3170539 h 3715351"/>
                <a:gd name="connsiteX12" fmla="*/ 3261622 w 4389739"/>
                <a:gd name="connsiteY12" fmla="*/ 2651065 h 3715351"/>
                <a:gd name="connsiteX13" fmla="*/ 3451249 w 4389739"/>
                <a:gd name="connsiteY13" fmla="*/ 2406495 h 3715351"/>
                <a:gd name="connsiteX14" fmla="*/ 3548513 w 4389739"/>
                <a:gd name="connsiteY14" fmla="*/ 2087000 h 3715351"/>
                <a:gd name="connsiteX15" fmla="*/ 3792812 w 4389739"/>
                <a:gd name="connsiteY15" fmla="*/ 1281544 h 3715351"/>
                <a:gd name="connsiteX16" fmla="*/ 3785001 w 4389739"/>
                <a:gd name="connsiteY16" fmla="*/ 655451 h 3715351"/>
                <a:gd name="connsiteX17" fmla="*/ 3400209 w 4389739"/>
                <a:gd name="connsiteY17" fmla="*/ 20912 h 3715351"/>
                <a:gd name="connsiteX18" fmla="*/ 0 w 4389739"/>
                <a:gd name="connsiteY18" fmla="*/ 0 h 3715351"/>
                <a:gd name="connsiteX19" fmla="*/ 740721 w 4389739"/>
                <a:gd name="connsiteY19" fmla="*/ 0 h 3715351"/>
                <a:gd name="connsiteX20" fmla="*/ 713748 w 4389739"/>
                <a:gd name="connsiteY20" fmla="*/ 26542 h 3715351"/>
                <a:gd name="connsiteX21" fmla="*/ 429308 w 4389739"/>
                <a:gd name="connsiteY21" fmla="*/ 295360 h 3715351"/>
                <a:gd name="connsiteX22" fmla="*/ 10006 w 4389739"/>
                <a:gd name="connsiteY22" fmla="*/ 732645 h 3715351"/>
                <a:gd name="connsiteX23" fmla="*/ 0 w 4389739"/>
                <a:gd name="connsiteY23" fmla="*/ 749563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9739" h="3715351">
                  <a:moveTo>
                    <a:pt x="3380673" y="0"/>
                  </a:moveTo>
                  <a:lnTo>
                    <a:pt x="4063068" y="0"/>
                  </a:lnTo>
                  <a:lnTo>
                    <a:pt x="4090590" y="40479"/>
                  </a:lnTo>
                  <a:cubicBezTo>
                    <a:pt x="4344157" y="451833"/>
                    <a:pt x="4493920" y="955714"/>
                    <a:pt x="4304021" y="1470170"/>
                  </a:cubicBezTo>
                  <a:cubicBezTo>
                    <a:pt x="3964456" y="2390148"/>
                    <a:pt x="4114577" y="2568603"/>
                    <a:pt x="3646869" y="3036312"/>
                  </a:cubicBezTo>
                  <a:cubicBezTo>
                    <a:pt x="3179069" y="3504020"/>
                    <a:pt x="2641069" y="3715351"/>
                    <a:pt x="1927337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3"/>
                  </a:lnTo>
                  <a:lnTo>
                    <a:pt x="0" y="1794217"/>
                  </a:lnTo>
                  <a:lnTo>
                    <a:pt x="50420" y="1930977"/>
                  </a:lnTo>
                  <a:cubicBezTo>
                    <a:pt x="154859" y="2175638"/>
                    <a:pt x="304435" y="2394961"/>
                    <a:pt x="494879" y="2582861"/>
                  </a:cubicBezTo>
                  <a:cubicBezTo>
                    <a:pt x="878944" y="2961842"/>
                    <a:pt x="1387702" y="3170539"/>
                    <a:pt x="1927428" y="3170539"/>
                  </a:cubicBezTo>
                  <a:cubicBezTo>
                    <a:pt x="2498486" y="3170539"/>
                    <a:pt x="2897536" y="3015151"/>
                    <a:pt x="3261622" y="2651065"/>
                  </a:cubicBezTo>
                  <a:cubicBezTo>
                    <a:pt x="3384679" y="2528008"/>
                    <a:pt x="3426547" y="2458352"/>
                    <a:pt x="3451249" y="2406495"/>
                  </a:cubicBezTo>
                  <a:cubicBezTo>
                    <a:pt x="3487303" y="2330845"/>
                    <a:pt x="3513004" y="2228584"/>
                    <a:pt x="3548513" y="2087000"/>
                  </a:cubicBezTo>
                  <a:cubicBezTo>
                    <a:pt x="3596102" y="1897556"/>
                    <a:pt x="3661309" y="1638000"/>
                    <a:pt x="3792812" y="1281544"/>
                  </a:cubicBezTo>
                  <a:cubicBezTo>
                    <a:pt x="3864739" y="1086651"/>
                    <a:pt x="3862196" y="881858"/>
                    <a:pt x="3785001" y="655451"/>
                  </a:cubicBezTo>
                  <a:cubicBezTo>
                    <a:pt x="3714346" y="448296"/>
                    <a:pt x="3581298" y="228882"/>
                    <a:pt x="3400209" y="20912"/>
                  </a:cubicBezTo>
                  <a:close/>
                  <a:moveTo>
                    <a:pt x="0" y="0"/>
                  </a:moveTo>
                  <a:lnTo>
                    <a:pt x="740721" y="0"/>
                  </a:lnTo>
                  <a:lnTo>
                    <a:pt x="713748" y="26542"/>
                  </a:lnTo>
                  <a:cubicBezTo>
                    <a:pt x="616755" y="123534"/>
                    <a:pt x="521488" y="210901"/>
                    <a:pt x="429308" y="295360"/>
                  </a:cubicBezTo>
                  <a:cubicBezTo>
                    <a:pt x="256302" y="453928"/>
                    <a:pt x="106908" y="590789"/>
                    <a:pt x="10006" y="732645"/>
                  </a:cubicBezTo>
                  <a:lnTo>
                    <a:pt x="0" y="7495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8276733-3A2F-427C-B871-7F5A43825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1939"/>
              <a:ext cx="4389701" cy="3770876"/>
            </a:xfrm>
            <a:custGeom>
              <a:avLst/>
              <a:gdLst>
                <a:gd name="connsiteX0" fmla="*/ 3499929 w 4389701"/>
                <a:gd name="connsiteY0" fmla="*/ 0 h 3715351"/>
                <a:gd name="connsiteX1" fmla="*/ 4063056 w 4389701"/>
                <a:gd name="connsiteY1" fmla="*/ 0 h 3715351"/>
                <a:gd name="connsiteX2" fmla="*/ 4090576 w 4389701"/>
                <a:gd name="connsiteY2" fmla="*/ 40479 h 3715351"/>
                <a:gd name="connsiteX3" fmla="*/ 4304020 w 4389701"/>
                <a:gd name="connsiteY3" fmla="*/ 1470170 h 3715351"/>
                <a:gd name="connsiteX4" fmla="*/ 3646868 w 4389701"/>
                <a:gd name="connsiteY4" fmla="*/ 3036312 h 3715351"/>
                <a:gd name="connsiteX5" fmla="*/ 1927336 w 4389701"/>
                <a:gd name="connsiteY5" fmla="*/ 3715351 h 3715351"/>
                <a:gd name="connsiteX6" fmla="*/ 112084 w 4389701"/>
                <a:gd name="connsiteY6" fmla="*/ 2970651 h 3715351"/>
                <a:gd name="connsiteX7" fmla="*/ 0 w 4389701"/>
                <a:gd name="connsiteY7" fmla="*/ 2848884 h 3715351"/>
                <a:gd name="connsiteX8" fmla="*/ 0 w 4389701"/>
                <a:gd name="connsiteY8" fmla="*/ 2034844 h 3715351"/>
                <a:gd name="connsiteX9" fmla="*/ 57349 w 4389701"/>
                <a:gd name="connsiteY9" fmla="*/ 2152995 h 3715351"/>
                <a:gd name="connsiteX10" fmla="*/ 430943 w 4389701"/>
                <a:gd name="connsiteY10" fmla="*/ 2647251 h 3715351"/>
                <a:gd name="connsiteX11" fmla="*/ 1927336 w 4389701"/>
                <a:gd name="connsiteY11" fmla="*/ 3261084 h 3715351"/>
                <a:gd name="connsiteX12" fmla="*/ 2712723 w 4389701"/>
                <a:gd name="connsiteY12" fmla="*/ 3128673 h 3715351"/>
                <a:gd name="connsiteX13" fmla="*/ 3325739 w 4389701"/>
                <a:gd name="connsiteY13" fmla="*/ 2715091 h 3715351"/>
                <a:gd name="connsiteX14" fmla="*/ 3533165 w 4389701"/>
                <a:gd name="connsiteY14" fmla="*/ 2445455 h 3715351"/>
                <a:gd name="connsiteX15" fmla="*/ 3636606 w 4389701"/>
                <a:gd name="connsiteY15" fmla="*/ 2108978 h 3715351"/>
                <a:gd name="connsiteX16" fmla="*/ 3877997 w 4389701"/>
                <a:gd name="connsiteY16" fmla="*/ 1312875 h 3715351"/>
                <a:gd name="connsiteX17" fmla="*/ 3871005 w 4389701"/>
                <a:gd name="connsiteY17" fmla="*/ 626026 h 3715351"/>
                <a:gd name="connsiteX18" fmla="*/ 3600818 w 4389701"/>
                <a:gd name="connsiteY18" fmla="*/ 125805 h 3715351"/>
                <a:gd name="connsiteX19" fmla="*/ 0 w 4389701"/>
                <a:gd name="connsiteY19" fmla="*/ 0 h 3715351"/>
                <a:gd name="connsiteX20" fmla="*/ 610148 w 4389701"/>
                <a:gd name="connsiteY20" fmla="*/ 0 h 3715351"/>
                <a:gd name="connsiteX21" fmla="*/ 507071 w 4389701"/>
                <a:gd name="connsiteY21" fmla="*/ 99503 h 3715351"/>
                <a:gd name="connsiteX22" fmla="*/ 367825 w 4389701"/>
                <a:gd name="connsiteY22" fmla="*/ 228156 h 3715351"/>
                <a:gd name="connsiteX23" fmla="*/ 21000 w 4389701"/>
                <a:gd name="connsiteY23" fmla="*/ 569708 h 3715351"/>
                <a:gd name="connsiteX24" fmla="*/ 0 w 4389701"/>
                <a:gd name="connsiteY24" fmla="*/ 596889 h 371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701" h="3715351">
                  <a:moveTo>
                    <a:pt x="3499929" y="0"/>
                  </a:moveTo>
                  <a:lnTo>
                    <a:pt x="4063056" y="0"/>
                  </a:lnTo>
                  <a:lnTo>
                    <a:pt x="4090576" y="40479"/>
                  </a:lnTo>
                  <a:cubicBezTo>
                    <a:pt x="4344122" y="451833"/>
                    <a:pt x="4493851" y="955714"/>
                    <a:pt x="4304020" y="1470170"/>
                  </a:cubicBezTo>
                  <a:cubicBezTo>
                    <a:pt x="3964455" y="2390148"/>
                    <a:pt x="4114576" y="2568603"/>
                    <a:pt x="3646868" y="3036312"/>
                  </a:cubicBezTo>
                  <a:cubicBezTo>
                    <a:pt x="3179069" y="3504020"/>
                    <a:pt x="2641068" y="3715351"/>
                    <a:pt x="1927336" y="3715351"/>
                  </a:cubicBezTo>
                  <a:cubicBezTo>
                    <a:pt x="1219872" y="3715351"/>
                    <a:pt x="578794" y="3431185"/>
                    <a:pt x="112084" y="2970651"/>
                  </a:cubicBezTo>
                  <a:lnTo>
                    <a:pt x="0" y="2848884"/>
                  </a:lnTo>
                  <a:lnTo>
                    <a:pt x="0" y="2034844"/>
                  </a:lnTo>
                  <a:lnTo>
                    <a:pt x="57349" y="2152995"/>
                  </a:lnTo>
                  <a:cubicBezTo>
                    <a:pt x="156619" y="2334426"/>
                    <a:pt x="281776" y="2500059"/>
                    <a:pt x="430943" y="2647251"/>
                  </a:cubicBezTo>
                  <a:cubicBezTo>
                    <a:pt x="832174" y="3043032"/>
                    <a:pt x="1363635" y="3261084"/>
                    <a:pt x="1927336" y="3261084"/>
                  </a:cubicBezTo>
                  <a:cubicBezTo>
                    <a:pt x="2229848" y="3261084"/>
                    <a:pt x="2486770" y="3217764"/>
                    <a:pt x="2712723" y="3128673"/>
                  </a:cubicBezTo>
                  <a:cubicBezTo>
                    <a:pt x="2934316" y="3041306"/>
                    <a:pt x="3134841" y="2905989"/>
                    <a:pt x="3325739" y="2715091"/>
                  </a:cubicBezTo>
                  <a:cubicBezTo>
                    <a:pt x="3458513" y="2582408"/>
                    <a:pt x="3505103" y="2504305"/>
                    <a:pt x="3533165" y="2445455"/>
                  </a:cubicBezTo>
                  <a:cubicBezTo>
                    <a:pt x="3573124" y="2361631"/>
                    <a:pt x="3599734" y="2255648"/>
                    <a:pt x="3636606" y="2108978"/>
                  </a:cubicBezTo>
                  <a:cubicBezTo>
                    <a:pt x="3683649" y="1921532"/>
                    <a:pt x="3748129" y="1664701"/>
                    <a:pt x="3877997" y="1312875"/>
                  </a:cubicBezTo>
                  <a:cubicBezTo>
                    <a:pt x="3957462" y="1097549"/>
                    <a:pt x="3955192" y="872957"/>
                    <a:pt x="3871005" y="626026"/>
                  </a:cubicBezTo>
                  <a:cubicBezTo>
                    <a:pt x="3815220" y="462351"/>
                    <a:pt x="3723064" y="292137"/>
                    <a:pt x="3600818" y="125805"/>
                  </a:cubicBezTo>
                  <a:close/>
                  <a:moveTo>
                    <a:pt x="0" y="0"/>
                  </a:moveTo>
                  <a:lnTo>
                    <a:pt x="610148" y="0"/>
                  </a:lnTo>
                  <a:lnTo>
                    <a:pt x="507071" y="99503"/>
                  </a:lnTo>
                  <a:cubicBezTo>
                    <a:pt x="460050" y="143606"/>
                    <a:pt x="413552" y="186244"/>
                    <a:pt x="367825" y="228156"/>
                  </a:cubicBezTo>
                  <a:cubicBezTo>
                    <a:pt x="234937" y="349874"/>
                    <a:pt x="115689" y="459178"/>
                    <a:pt x="21000" y="569708"/>
                  </a:cubicBezTo>
                  <a:lnTo>
                    <a:pt x="0" y="5968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4A30C11-CB65-4FFA-A60D-499BF0DCD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3" y="6910"/>
              <a:ext cx="4457647" cy="3827827"/>
            </a:xfrm>
            <a:custGeom>
              <a:avLst/>
              <a:gdLst>
                <a:gd name="connsiteX0" fmla="*/ 4035886 w 4457647"/>
                <a:gd name="connsiteY0" fmla="*/ 0 h 3827827"/>
                <a:gd name="connsiteX1" fmla="*/ 4194172 w 4457647"/>
                <a:gd name="connsiteY1" fmla="*/ 0 h 3827827"/>
                <a:gd name="connsiteX2" fmla="*/ 4245692 w 4457647"/>
                <a:gd name="connsiteY2" fmla="*/ 106223 h 3827827"/>
                <a:gd name="connsiteX3" fmla="*/ 4457647 w 4457647"/>
                <a:gd name="connsiteY3" fmla="*/ 1148970 h 3827827"/>
                <a:gd name="connsiteX4" fmla="*/ 1760496 w 4457647"/>
                <a:gd name="connsiteY4" fmla="*/ 3827827 h 3827827"/>
                <a:gd name="connsiteX5" fmla="*/ 44857 w 4457647"/>
                <a:gd name="connsiteY5" fmla="*/ 3216117 h 3827827"/>
                <a:gd name="connsiteX6" fmla="*/ 0 w 4457647"/>
                <a:gd name="connsiteY6" fmla="*/ 3175626 h 3827827"/>
                <a:gd name="connsiteX7" fmla="*/ 0 w 4457647"/>
                <a:gd name="connsiteY7" fmla="*/ 2859397 h 3827827"/>
                <a:gd name="connsiteX8" fmla="*/ 60826 w 4457647"/>
                <a:gd name="connsiteY8" fmla="*/ 2920142 h 3827827"/>
                <a:gd name="connsiteX9" fmla="*/ 668665 w 4457647"/>
                <a:gd name="connsiteY9" fmla="*/ 3318613 h 3827827"/>
                <a:gd name="connsiteX10" fmla="*/ 1122989 w 4457647"/>
                <a:gd name="connsiteY10" fmla="*/ 3478142 h 3827827"/>
                <a:gd name="connsiteX11" fmla="*/ 1181503 w 4457647"/>
                <a:gd name="connsiteY11" fmla="*/ 3491652 h 3827827"/>
                <a:gd name="connsiteX12" fmla="*/ 1240017 w 4457647"/>
                <a:gd name="connsiteY12" fmla="*/ 3504606 h 3827827"/>
                <a:gd name="connsiteX13" fmla="*/ 1298904 w 4457647"/>
                <a:gd name="connsiteY13" fmla="*/ 3515525 h 3827827"/>
                <a:gd name="connsiteX14" fmla="*/ 1328347 w 4457647"/>
                <a:gd name="connsiteY14" fmla="*/ 3520986 h 3827827"/>
                <a:gd name="connsiteX15" fmla="*/ 1357885 w 4457647"/>
                <a:gd name="connsiteY15" fmla="*/ 3525889 h 3827827"/>
                <a:gd name="connsiteX16" fmla="*/ 1476217 w 4457647"/>
                <a:gd name="connsiteY16" fmla="*/ 3542361 h 3827827"/>
                <a:gd name="connsiteX17" fmla="*/ 1595016 w 4457647"/>
                <a:gd name="connsiteY17" fmla="*/ 3553556 h 3827827"/>
                <a:gd name="connsiteX18" fmla="*/ 1714094 w 4457647"/>
                <a:gd name="connsiteY18" fmla="*/ 3559387 h 3827827"/>
                <a:gd name="connsiteX19" fmla="*/ 1833172 w 4457647"/>
                <a:gd name="connsiteY19" fmla="*/ 3560589 h 3827827"/>
                <a:gd name="connsiteX20" fmla="*/ 2073006 w 4457647"/>
                <a:gd name="connsiteY20" fmla="*/ 3550318 h 3827827"/>
                <a:gd name="connsiteX21" fmla="*/ 2542145 w 4457647"/>
                <a:gd name="connsiteY21" fmla="*/ 3478419 h 3827827"/>
                <a:gd name="connsiteX22" fmla="*/ 2986313 w 4457647"/>
                <a:gd name="connsiteY22" fmla="*/ 3322592 h 3827827"/>
                <a:gd name="connsiteX23" fmla="*/ 3392744 w 4457647"/>
                <a:gd name="connsiteY23" fmla="*/ 3075804 h 3827827"/>
                <a:gd name="connsiteX24" fmla="*/ 3440357 w 4457647"/>
                <a:gd name="connsiteY24" fmla="*/ 3038976 h 3827827"/>
                <a:gd name="connsiteX25" fmla="*/ 3487597 w 4457647"/>
                <a:gd name="connsiteY25" fmla="*/ 3001407 h 3827827"/>
                <a:gd name="connsiteX26" fmla="*/ 3533812 w 4457647"/>
                <a:gd name="connsiteY26" fmla="*/ 2962357 h 3827827"/>
                <a:gd name="connsiteX27" fmla="*/ 3579375 w 4457647"/>
                <a:gd name="connsiteY27" fmla="*/ 2922568 h 3827827"/>
                <a:gd name="connsiteX28" fmla="*/ 3748023 w 4457647"/>
                <a:gd name="connsiteY28" fmla="*/ 2751936 h 3827827"/>
                <a:gd name="connsiteX29" fmla="*/ 3883220 w 4457647"/>
                <a:gd name="connsiteY29" fmla="*/ 2557428 h 3827827"/>
                <a:gd name="connsiteX30" fmla="*/ 3910334 w 4457647"/>
                <a:gd name="connsiteY30" fmla="*/ 2504221 h 3827827"/>
                <a:gd name="connsiteX31" fmla="*/ 3934094 w 4457647"/>
                <a:gd name="connsiteY31" fmla="*/ 2448979 h 3827827"/>
                <a:gd name="connsiteX32" fmla="*/ 3955991 w 4457647"/>
                <a:gd name="connsiteY32" fmla="*/ 2392440 h 3827827"/>
                <a:gd name="connsiteX33" fmla="*/ 3976209 w 4457647"/>
                <a:gd name="connsiteY33" fmla="*/ 2334792 h 3827827"/>
                <a:gd name="connsiteX34" fmla="*/ 4047954 w 4457647"/>
                <a:gd name="connsiteY34" fmla="*/ 2098368 h 3827827"/>
                <a:gd name="connsiteX35" fmla="*/ 4083082 w 4457647"/>
                <a:gd name="connsiteY35" fmla="*/ 1979185 h 3827827"/>
                <a:gd name="connsiteX36" fmla="*/ 4119234 w 4457647"/>
                <a:gd name="connsiteY36" fmla="*/ 1860185 h 3827827"/>
                <a:gd name="connsiteX37" fmla="*/ 4279124 w 4457647"/>
                <a:gd name="connsiteY37" fmla="*/ 1389742 h 3827827"/>
                <a:gd name="connsiteX38" fmla="*/ 4359347 w 4457647"/>
                <a:gd name="connsiteY38" fmla="*/ 909398 h 3827827"/>
                <a:gd name="connsiteX39" fmla="*/ 4331954 w 4457647"/>
                <a:gd name="connsiteY39" fmla="*/ 667330 h 3827827"/>
                <a:gd name="connsiteX40" fmla="*/ 4318723 w 4457647"/>
                <a:gd name="connsiteY40" fmla="*/ 607924 h 3827827"/>
                <a:gd name="connsiteX41" fmla="*/ 4303162 w 4457647"/>
                <a:gd name="connsiteY41" fmla="*/ 549072 h 3827827"/>
                <a:gd name="connsiteX42" fmla="*/ 4285087 w 4457647"/>
                <a:gd name="connsiteY42" fmla="*/ 490961 h 3827827"/>
                <a:gd name="connsiteX43" fmla="*/ 4265053 w 4457647"/>
                <a:gd name="connsiteY43" fmla="*/ 433589 h 3827827"/>
                <a:gd name="connsiteX44" fmla="*/ 4039569 w 4457647"/>
                <a:gd name="connsiteY44" fmla="*/ 4880 h 382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57647" h="3827827">
                  <a:moveTo>
                    <a:pt x="4035886" y="0"/>
                  </a:moveTo>
                  <a:lnTo>
                    <a:pt x="4194172" y="0"/>
                  </a:lnTo>
                  <a:lnTo>
                    <a:pt x="4245692" y="106223"/>
                  </a:lnTo>
                  <a:cubicBezTo>
                    <a:pt x="4382175" y="426719"/>
                    <a:pt x="4457647" y="779088"/>
                    <a:pt x="4457647" y="1148970"/>
                  </a:cubicBezTo>
                  <a:cubicBezTo>
                    <a:pt x="4457647" y="2628495"/>
                    <a:pt x="3250092" y="3827827"/>
                    <a:pt x="1760496" y="3827827"/>
                  </a:cubicBezTo>
                  <a:cubicBezTo>
                    <a:pt x="1108797" y="3827827"/>
                    <a:pt x="511083" y="3598267"/>
                    <a:pt x="44857" y="3216117"/>
                  </a:cubicBezTo>
                  <a:lnTo>
                    <a:pt x="0" y="3175626"/>
                  </a:lnTo>
                  <a:lnTo>
                    <a:pt x="0" y="2859397"/>
                  </a:lnTo>
                  <a:lnTo>
                    <a:pt x="60826" y="2920142"/>
                  </a:lnTo>
                  <a:cubicBezTo>
                    <a:pt x="242264" y="3083259"/>
                    <a:pt x="448677" y="3217775"/>
                    <a:pt x="668665" y="3318613"/>
                  </a:cubicBezTo>
                  <a:cubicBezTo>
                    <a:pt x="815323" y="3385977"/>
                    <a:pt x="967666" y="3439462"/>
                    <a:pt x="1122989" y="3478142"/>
                  </a:cubicBezTo>
                  <a:lnTo>
                    <a:pt x="1181503" y="3491652"/>
                  </a:lnTo>
                  <a:cubicBezTo>
                    <a:pt x="1201070" y="3496002"/>
                    <a:pt x="1220264" y="3501460"/>
                    <a:pt x="1240017" y="3504606"/>
                  </a:cubicBezTo>
                  <a:lnTo>
                    <a:pt x="1298904" y="3515525"/>
                  </a:lnTo>
                  <a:lnTo>
                    <a:pt x="1328347" y="3520986"/>
                  </a:lnTo>
                  <a:cubicBezTo>
                    <a:pt x="1338131" y="3522835"/>
                    <a:pt x="1347915" y="3524778"/>
                    <a:pt x="1357885" y="3525889"/>
                  </a:cubicBezTo>
                  <a:cubicBezTo>
                    <a:pt x="1397391" y="3531348"/>
                    <a:pt x="1436710" y="3537271"/>
                    <a:pt x="1476217" y="3542361"/>
                  </a:cubicBezTo>
                  <a:cubicBezTo>
                    <a:pt x="1515910" y="3545784"/>
                    <a:pt x="1555509" y="3549578"/>
                    <a:pt x="1595016" y="3553556"/>
                  </a:cubicBezTo>
                  <a:lnTo>
                    <a:pt x="1714094" y="3559387"/>
                  </a:lnTo>
                  <a:cubicBezTo>
                    <a:pt x="1753787" y="3560497"/>
                    <a:pt x="1793480" y="3560127"/>
                    <a:pt x="1833172" y="3560589"/>
                  </a:cubicBezTo>
                  <a:cubicBezTo>
                    <a:pt x="1913023" y="3559295"/>
                    <a:pt x="1993620" y="3556426"/>
                    <a:pt x="2073006" y="3550318"/>
                  </a:cubicBezTo>
                  <a:cubicBezTo>
                    <a:pt x="2232150" y="3538474"/>
                    <a:pt x="2389244" y="3515618"/>
                    <a:pt x="2542145" y="3478419"/>
                  </a:cubicBezTo>
                  <a:cubicBezTo>
                    <a:pt x="2695045" y="3441313"/>
                    <a:pt x="2843753" y="3389586"/>
                    <a:pt x="2986313" y="3322592"/>
                  </a:cubicBezTo>
                  <a:cubicBezTo>
                    <a:pt x="3128871" y="3255413"/>
                    <a:pt x="3264442" y="3171854"/>
                    <a:pt x="3392744" y="3075804"/>
                  </a:cubicBezTo>
                  <a:lnTo>
                    <a:pt x="3440357" y="3038976"/>
                  </a:lnTo>
                  <a:cubicBezTo>
                    <a:pt x="3456290" y="3026669"/>
                    <a:pt x="3472502" y="3014732"/>
                    <a:pt x="3487597" y="3001407"/>
                  </a:cubicBezTo>
                  <a:lnTo>
                    <a:pt x="3533812" y="2962357"/>
                  </a:lnTo>
                  <a:cubicBezTo>
                    <a:pt x="3549186" y="2949218"/>
                    <a:pt x="3564933" y="2936448"/>
                    <a:pt x="3579375" y="2922568"/>
                  </a:cubicBezTo>
                  <a:cubicBezTo>
                    <a:pt x="3638821" y="2868250"/>
                    <a:pt x="3697149" y="2812639"/>
                    <a:pt x="3748023" y="2751936"/>
                  </a:cubicBezTo>
                  <a:cubicBezTo>
                    <a:pt x="3800946" y="2692344"/>
                    <a:pt x="3844739" y="2626922"/>
                    <a:pt x="3883220" y="2557428"/>
                  </a:cubicBezTo>
                  <a:cubicBezTo>
                    <a:pt x="3892352" y="2539755"/>
                    <a:pt x="3901482" y="2522082"/>
                    <a:pt x="3910334" y="2504221"/>
                  </a:cubicBezTo>
                  <a:lnTo>
                    <a:pt x="3934094" y="2448979"/>
                  </a:lnTo>
                  <a:cubicBezTo>
                    <a:pt x="3942481" y="2430750"/>
                    <a:pt x="3948723" y="2411318"/>
                    <a:pt x="3955991" y="2392440"/>
                  </a:cubicBezTo>
                  <a:cubicBezTo>
                    <a:pt x="3963072" y="2373379"/>
                    <a:pt x="3970153" y="2354409"/>
                    <a:pt x="3976209" y="2334792"/>
                  </a:cubicBezTo>
                  <a:cubicBezTo>
                    <a:pt x="4002112" y="2257341"/>
                    <a:pt x="4024941" y="2177762"/>
                    <a:pt x="4047954" y="2098368"/>
                  </a:cubicBezTo>
                  <a:lnTo>
                    <a:pt x="4083082" y="1979185"/>
                  </a:lnTo>
                  <a:lnTo>
                    <a:pt x="4119234" y="1860185"/>
                  </a:lnTo>
                  <a:cubicBezTo>
                    <a:pt x="4168244" y="1701859"/>
                    <a:pt x="4222752" y="1545478"/>
                    <a:pt x="4279124" y="1389742"/>
                  </a:cubicBezTo>
                  <a:cubicBezTo>
                    <a:pt x="4335588" y="1236044"/>
                    <a:pt x="4363260" y="1072259"/>
                    <a:pt x="4359347" y="909398"/>
                  </a:cubicBezTo>
                  <a:cubicBezTo>
                    <a:pt x="4357671" y="827968"/>
                    <a:pt x="4348166" y="746909"/>
                    <a:pt x="4331954" y="667330"/>
                  </a:cubicBezTo>
                  <a:cubicBezTo>
                    <a:pt x="4327947" y="647436"/>
                    <a:pt x="4323940" y="627541"/>
                    <a:pt x="4318723" y="607924"/>
                  </a:cubicBezTo>
                  <a:cubicBezTo>
                    <a:pt x="4313877" y="588214"/>
                    <a:pt x="4309312" y="568412"/>
                    <a:pt x="4303162" y="549072"/>
                  </a:cubicBezTo>
                  <a:cubicBezTo>
                    <a:pt x="4297386" y="529547"/>
                    <a:pt x="4291795" y="510115"/>
                    <a:pt x="4285087" y="490961"/>
                  </a:cubicBezTo>
                  <a:cubicBezTo>
                    <a:pt x="4278657" y="471714"/>
                    <a:pt x="4272415" y="452466"/>
                    <a:pt x="4265053" y="433589"/>
                  </a:cubicBezTo>
                  <a:cubicBezTo>
                    <a:pt x="4208682" y="281464"/>
                    <a:pt x="4130694" y="138314"/>
                    <a:pt x="4039569" y="48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6" descr="Obsah obrázku Lidská tvář, osoba, úsměv, Čelo&#10;&#10;Popis byl vytvořen automaticky">
            <a:extLst>
              <a:ext uri="{FF2B5EF4-FFF2-40B4-BE49-F238E27FC236}">
                <a16:creationId xmlns:a16="http://schemas.microsoft.com/office/drawing/2014/main" id="{5A205D52-0D69-655E-FC81-13297D08A4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6627" r="-5" b="7621"/>
          <a:stretch/>
        </p:blipFill>
        <p:spPr>
          <a:xfrm>
            <a:off x="-8884" y="3902285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7257C98-0E33-485C-9C22-40866738E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884" y="3881713"/>
            <a:ext cx="3462418" cy="2976353"/>
            <a:chOff x="-4021" y="3881713"/>
            <a:chExt cx="3462418" cy="297635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CD0BE98-443D-44A6-9877-B0F14B695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05727" cy="2949311"/>
            </a:xfrm>
            <a:custGeom>
              <a:avLst/>
              <a:gdLst>
                <a:gd name="connsiteX0" fmla="*/ 0 w 3405727"/>
                <a:gd name="connsiteY0" fmla="*/ 2398516 h 2990629"/>
                <a:gd name="connsiteX1" fmla="*/ 34685 w 3405727"/>
                <a:gd name="connsiteY1" fmla="*/ 2518944 h 2990629"/>
                <a:gd name="connsiteX2" fmla="*/ 168103 w 3405727"/>
                <a:gd name="connsiteY2" fmla="*/ 2813843 h 2990629"/>
                <a:gd name="connsiteX3" fmla="*/ 255611 w 3405727"/>
                <a:gd name="connsiteY3" fmla="*/ 2950711 h 2990629"/>
                <a:gd name="connsiteX4" fmla="*/ 285306 w 3405727"/>
                <a:gd name="connsiteY4" fmla="*/ 2990629 h 2990629"/>
                <a:gd name="connsiteX5" fmla="*/ 29051 w 3405727"/>
                <a:gd name="connsiteY5" fmla="*/ 2990629 h 2990629"/>
                <a:gd name="connsiteX6" fmla="*/ 0 w 3405727"/>
                <a:gd name="connsiteY6" fmla="*/ 2950561 h 2990629"/>
                <a:gd name="connsiteX7" fmla="*/ 1529815 w 3405727"/>
                <a:gd name="connsiteY7" fmla="*/ 58 h 2990629"/>
                <a:gd name="connsiteX8" fmla="*/ 1710005 w 3405727"/>
                <a:gd name="connsiteY8" fmla="*/ 11336 h 2990629"/>
                <a:gd name="connsiteX9" fmla="*/ 1886680 w 3405727"/>
                <a:gd name="connsiteY9" fmla="*/ 45172 h 2990629"/>
                <a:gd name="connsiteX10" fmla="*/ 2223376 w 3405727"/>
                <a:gd name="connsiteY10" fmla="*/ 168173 h 2990629"/>
                <a:gd name="connsiteX11" fmla="*/ 2381739 w 3405727"/>
                <a:gd name="connsiteY11" fmla="*/ 252696 h 2990629"/>
                <a:gd name="connsiteX12" fmla="*/ 2532871 w 3405727"/>
                <a:gd name="connsiteY12" fmla="*/ 350089 h 2990629"/>
                <a:gd name="connsiteX13" fmla="*/ 2810322 w 3405727"/>
                <a:gd name="connsiteY13" fmla="*/ 580834 h 2990629"/>
                <a:gd name="connsiteX14" fmla="*/ 3049360 w 3405727"/>
                <a:gd name="connsiteY14" fmla="*/ 855234 h 2990629"/>
                <a:gd name="connsiteX15" fmla="*/ 3240763 w 3405727"/>
                <a:gd name="connsiteY15" fmla="*/ 1169638 h 2990629"/>
                <a:gd name="connsiteX16" fmla="*/ 3314803 w 3405727"/>
                <a:gd name="connsiteY16" fmla="*/ 1340474 h 2990629"/>
                <a:gd name="connsiteX17" fmla="*/ 3330791 w 3405727"/>
                <a:gd name="connsiteY17" fmla="*/ 1384460 h 2990629"/>
                <a:gd name="connsiteX18" fmla="*/ 3345453 w 3405727"/>
                <a:gd name="connsiteY18" fmla="*/ 1428977 h 2990629"/>
                <a:gd name="connsiteX19" fmla="*/ 3358457 w 3405727"/>
                <a:gd name="connsiteY19" fmla="*/ 1474091 h 2990629"/>
                <a:gd name="connsiteX20" fmla="*/ 3369868 w 3405727"/>
                <a:gd name="connsiteY20" fmla="*/ 1519736 h 2990629"/>
                <a:gd name="connsiteX21" fmla="*/ 3405163 w 3405727"/>
                <a:gd name="connsiteY21" fmla="*/ 1894713 h 2990629"/>
                <a:gd name="connsiteX22" fmla="*/ 3385459 w 3405727"/>
                <a:gd name="connsiteY22" fmla="*/ 2082134 h 2990629"/>
                <a:gd name="connsiteX23" fmla="*/ 3339549 w 3405727"/>
                <a:gd name="connsiteY23" fmla="*/ 2263586 h 2990629"/>
                <a:gd name="connsiteX24" fmla="*/ 3278379 w 3405727"/>
                <a:gd name="connsiteY24" fmla="*/ 2438999 h 2990629"/>
                <a:gd name="connsiteX25" fmla="*/ 3239900 w 3405727"/>
                <a:gd name="connsiteY25" fmla="*/ 2526175 h 2990629"/>
                <a:gd name="connsiteX26" fmla="*/ 3190407 w 3405727"/>
                <a:gd name="connsiteY26" fmla="*/ 2611095 h 2990629"/>
                <a:gd name="connsiteX27" fmla="*/ 3127049 w 3405727"/>
                <a:gd name="connsiteY27" fmla="*/ 2689448 h 2990629"/>
                <a:gd name="connsiteX28" fmla="*/ 3090560 w 3405727"/>
                <a:gd name="connsiteY28" fmla="*/ 2724279 h 2990629"/>
                <a:gd name="connsiteX29" fmla="*/ 3052080 w 3405727"/>
                <a:gd name="connsiteY29" fmla="*/ 2755460 h 2990629"/>
                <a:gd name="connsiteX30" fmla="*/ 2898626 w 3405727"/>
                <a:gd name="connsiteY30" fmla="*/ 2853649 h 2990629"/>
                <a:gd name="connsiteX31" fmla="*/ 2763748 w 3405727"/>
                <a:gd name="connsiteY31" fmla="*/ 2943015 h 2990629"/>
                <a:gd name="connsiteX32" fmla="*/ 2705681 w 3405727"/>
                <a:gd name="connsiteY32" fmla="*/ 2990629 h 2990629"/>
                <a:gd name="connsiteX33" fmla="*/ 2419819 w 3405727"/>
                <a:gd name="connsiteY33" fmla="*/ 2990629 h 2990629"/>
                <a:gd name="connsiteX34" fmla="*/ 2444103 w 3405727"/>
                <a:gd name="connsiteY34" fmla="*/ 2964245 h 2990629"/>
                <a:gd name="connsiteX35" fmla="*/ 2475218 w 3405727"/>
                <a:gd name="connsiteY35" fmla="*/ 2932334 h 2990629"/>
                <a:gd name="connsiteX36" fmla="*/ 2508589 w 3405727"/>
                <a:gd name="connsiteY36" fmla="*/ 2899958 h 2990629"/>
                <a:gd name="connsiteX37" fmla="*/ 2656404 w 3405727"/>
                <a:gd name="connsiteY37" fmla="*/ 2784386 h 2990629"/>
                <a:gd name="connsiteX38" fmla="*/ 2815497 w 3405727"/>
                <a:gd name="connsiteY38" fmla="*/ 2696347 h 2990629"/>
                <a:gd name="connsiteX39" fmla="*/ 2890664 w 3405727"/>
                <a:gd name="connsiteY39" fmla="*/ 2658731 h 2990629"/>
                <a:gd name="connsiteX40" fmla="*/ 2957473 w 3405727"/>
                <a:gd name="connsiteY40" fmla="*/ 2619787 h 2990629"/>
                <a:gd name="connsiteX41" fmla="*/ 3059178 w 3405727"/>
                <a:gd name="connsiteY41" fmla="*/ 2519408 h 2990629"/>
                <a:gd name="connsiteX42" fmla="*/ 3123599 w 3405727"/>
                <a:gd name="connsiteY42" fmla="*/ 2381810 h 2990629"/>
                <a:gd name="connsiteX43" fmla="*/ 3155312 w 3405727"/>
                <a:gd name="connsiteY43" fmla="*/ 2223447 h 2990629"/>
                <a:gd name="connsiteX44" fmla="*/ 3160884 w 3405727"/>
                <a:gd name="connsiteY44" fmla="*/ 2061966 h 2990629"/>
                <a:gd name="connsiteX45" fmla="*/ 3150535 w 3405727"/>
                <a:gd name="connsiteY45" fmla="*/ 1902607 h 2990629"/>
                <a:gd name="connsiteX46" fmla="*/ 3126783 w 3405727"/>
                <a:gd name="connsiteY46" fmla="*/ 1745770 h 2990629"/>
                <a:gd name="connsiteX47" fmla="*/ 3089631 w 3405727"/>
                <a:gd name="connsiteY47" fmla="*/ 1591719 h 2990629"/>
                <a:gd name="connsiteX48" fmla="*/ 2988522 w 3405727"/>
                <a:gd name="connsiteY48" fmla="*/ 1289124 h 2990629"/>
                <a:gd name="connsiteX49" fmla="*/ 2839580 w 3405727"/>
                <a:gd name="connsiteY49" fmla="*/ 1002185 h 2990629"/>
                <a:gd name="connsiteX50" fmla="*/ 2748755 w 3405727"/>
                <a:gd name="connsiteY50" fmla="*/ 866843 h 2990629"/>
                <a:gd name="connsiteX51" fmla="*/ 2647447 w 3405727"/>
                <a:gd name="connsiteY51" fmla="*/ 738401 h 2990629"/>
                <a:gd name="connsiteX52" fmla="*/ 2416172 w 3405727"/>
                <a:gd name="connsiteY52" fmla="*/ 505931 h 2990629"/>
                <a:gd name="connsiteX53" fmla="*/ 2148407 w 3405727"/>
                <a:gd name="connsiteY53" fmla="*/ 316586 h 2990629"/>
                <a:gd name="connsiteX54" fmla="*/ 2112581 w 3405727"/>
                <a:gd name="connsiteY54" fmla="*/ 296683 h 2990629"/>
                <a:gd name="connsiteX55" fmla="*/ 2076292 w 3405727"/>
                <a:gd name="connsiteY55" fmla="*/ 277708 h 2990629"/>
                <a:gd name="connsiteX56" fmla="*/ 2039404 w 3405727"/>
                <a:gd name="connsiteY56" fmla="*/ 259928 h 2990629"/>
                <a:gd name="connsiteX57" fmla="*/ 2002118 w 3405727"/>
                <a:gd name="connsiteY57" fmla="*/ 243143 h 2990629"/>
                <a:gd name="connsiteX58" fmla="*/ 1848996 w 3405727"/>
                <a:gd name="connsiteY58" fmla="*/ 186949 h 2990629"/>
                <a:gd name="connsiteX59" fmla="*/ 1690766 w 3405727"/>
                <a:gd name="connsiteY59" fmla="*/ 150592 h 2990629"/>
                <a:gd name="connsiteX60" fmla="*/ 1529815 w 3405727"/>
                <a:gd name="connsiteY60" fmla="*/ 136793 h 2990629"/>
                <a:gd name="connsiteX61" fmla="*/ 1206321 w 3405727"/>
                <a:gd name="connsiteY61" fmla="*/ 179452 h 2990629"/>
                <a:gd name="connsiteX62" fmla="*/ 906711 w 3405727"/>
                <a:gd name="connsiteY62" fmla="*/ 305307 h 2990629"/>
                <a:gd name="connsiteX63" fmla="*/ 641667 w 3405727"/>
                <a:gd name="connsiteY63" fmla="*/ 489080 h 2990629"/>
                <a:gd name="connsiteX64" fmla="*/ 520987 w 3405727"/>
                <a:gd name="connsiteY64" fmla="*/ 595165 h 2990629"/>
                <a:gd name="connsiteX65" fmla="*/ 406742 w 3405727"/>
                <a:gd name="connsiteY65" fmla="*/ 708281 h 2990629"/>
                <a:gd name="connsiteX66" fmla="*/ 68587 w 3405727"/>
                <a:gd name="connsiteY66" fmla="*/ 1254625 h 2990629"/>
                <a:gd name="connsiteX67" fmla="*/ 16050 w 3405727"/>
                <a:gd name="connsiteY67" fmla="*/ 1407357 h 2990629"/>
                <a:gd name="connsiteX68" fmla="*/ 0 w 3405727"/>
                <a:gd name="connsiteY68" fmla="*/ 1472957 h 2990629"/>
                <a:gd name="connsiteX69" fmla="*/ 0 w 3405727"/>
                <a:gd name="connsiteY69" fmla="*/ 834497 h 2990629"/>
                <a:gd name="connsiteX70" fmla="*/ 2773 w 3405727"/>
                <a:gd name="connsiteY70" fmla="*/ 829707 h 2990629"/>
                <a:gd name="connsiteX71" fmla="*/ 227746 w 3405727"/>
                <a:gd name="connsiteY71" fmla="*/ 539303 h 2990629"/>
                <a:gd name="connsiteX72" fmla="*/ 357979 w 3405727"/>
                <a:gd name="connsiteY72" fmla="*/ 409733 h 2990629"/>
                <a:gd name="connsiteX73" fmla="*/ 503273 w 3405727"/>
                <a:gd name="connsiteY73" fmla="*/ 297611 h 2990629"/>
                <a:gd name="connsiteX74" fmla="*/ 826767 w 3405727"/>
                <a:gd name="connsiteY74" fmla="*/ 129296 h 2990629"/>
                <a:gd name="connsiteX75" fmla="*/ 1174277 w 3405727"/>
                <a:gd name="connsiteY75" fmla="*/ 33296 h 2990629"/>
                <a:gd name="connsiteX76" fmla="*/ 1529815 w 3405727"/>
                <a:gd name="connsiteY76" fmla="*/ 58 h 29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405727" h="2990629">
                  <a:moveTo>
                    <a:pt x="0" y="2398516"/>
                  </a:moveTo>
                  <a:lnTo>
                    <a:pt x="34685" y="2518944"/>
                  </a:lnTo>
                  <a:cubicBezTo>
                    <a:pt x="69582" y="2620981"/>
                    <a:pt x="114165" y="2719966"/>
                    <a:pt x="168103" y="2813843"/>
                  </a:cubicBezTo>
                  <a:cubicBezTo>
                    <a:pt x="195171" y="2860682"/>
                    <a:pt x="224297" y="2906459"/>
                    <a:pt x="255611" y="2950711"/>
                  </a:cubicBezTo>
                  <a:lnTo>
                    <a:pt x="285306" y="2990629"/>
                  </a:lnTo>
                  <a:lnTo>
                    <a:pt x="29051" y="2990629"/>
                  </a:lnTo>
                  <a:lnTo>
                    <a:pt x="0" y="2950561"/>
                  </a:lnTo>
                  <a:close/>
                  <a:moveTo>
                    <a:pt x="1529815" y="58"/>
                  </a:moveTo>
                  <a:cubicBezTo>
                    <a:pt x="1590188" y="-539"/>
                    <a:pt x="1650429" y="3508"/>
                    <a:pt x="1710005" y="11336"/>
                  </a:cubicBezTo>
                  <a:cubicBezTo>
                    <a:pt x="1769649" y="18833"/>
                    <a:pt x="1828562" y="30576"/>
                    <a:pt x="1886680" y="45172"/>
                  </a:cubicBezTo>
                  <a:cubicBezTo>
                    <a:pt x="2002915" y="74563"/>
                    <a:pt x="2115500" y="116492"/>
                    <a:pt x="2223376" y="168173"/>
                  </a:cubicBezTo>
                  <a:cubicBezTo>
                    <a:pt x="2277248" y="194181"/>
                    <a:pt x="2330190" y="222178"/>
                    <a:pt x="2381739" y="252696"/>
                  </a:cubicBezTo>
                  <a:cubicBezTo>
                    <a:pt x="2433421" y="282949"/>
                    <a:pt x="2483909" y="315391"/>
                    <a:pt x="2532871" y="350089"/>
                  </a:cubicBezTo>
                  <a:cubicBezTo>
                    <a:pt x="2630795" y="419486"/>
                    <a:pt x="2723942" y="496312"/>
                    <a:pt x="2810322" y="580834"/>
                  </a:cubicBezTo>
                  <a:cubicBezTo>
                    <a:pt x="2896702" y="665356"/>
                    <a:pt x="2977111" y="756845"/>
                    <a:pt x="3049360" y="855234"/>
                  </a:cubicBezTo>
                  <a:cubicBezTo>
                    <a:pt x="3121873" y="953489"/>
                    <a:pt x="3185896" y="1058777"/>
                    <a:pt x="3240763" y="1169638"/>
                  </a:cubicBezTo>
                  <a:cubicBezTo>
                    <a:pt x="3267963" y="1225168"/>
                    <a:pt x="3292577" y="1282224"/>
                    <a:pt x="3314803" y="1340474"/>
                  </a:cubicBezTo>
                  <a:cubicBezTo>
                    <a:pt x="3320243" y="1355069"/>
                    <a:pt x="3325882" y="1369599"/>
                    <a:pt x="3330791" y="1384460"/>
                  </a:cubicBezTo>
                  <a:lnTo>
                    <a:pt x="3345453" y="1428977"/>
                  </a:lnTo>
                  <a:lnTo>
                    <a:pt x="3358457" y="1474091"/>
                  </a:lnTo>
                  <a:cubicBezTo>
                    <a:pt x="3362703" y="1489151"/>
                    <a:pt x="3366153" y="1504476"/>
                    <a:pt x="3369868" y="1519736"/>
                  </a:cubicBezTo>
                  <a:cubicBezTo>
                    <a:pt x="3398263" y="1642074"/>
                    <a:pt x="3408347" y="1768924"/>
                    <a:pt x="3405163" y="1894713"/>
                  </a:cubicBezTo>
                  <a:cubicBezTo>
                    <a:pt x="3403505" y="1957607"/>
                    <a:pt x="3396936" y="2020434"/>
                    <a:pt x="3385459" y="2082134"/>
                  </a:cubicBezTo>
                  <a:cubicBezTo>
                    <a:pt x="3373915" y="2143834"/>
                    <a:pt x="3357926" y="2204407"/>
                    <a:pt x="3339549" y="2263586"/>
                  </a:cubicBezTo>
                  <a:cubicBezTo>
                    <a:pt x="3321238" y="2322897"/>
                    <a:pt x="3301600" y="2380683"/>
                    <a:pt x="3278379" y="2438999"/>
                  </a:cubicBezTo>
                  <a:cubicBezTo>
                    <a:pt x="3266770" y="2468124"/>
                    <a:pt x="3254164" y="2497315"/>
                    <a:pt x="3239900" y="2526175"/>
                  </a:cubicBezTo>
                  <a:cubicBezTo>
                    <a:pt x="3225371" y="2554969"/>
                    <a:pt x="3209315" y="2583629"/>
                    <a:pt x="3190407" y="2611095"/>
                  </a:cubicBezTo>
                  <a:cubicBezTo>
                    <a:pt x="3171765" y="2638695"/>
                    <a:pt x="3150468" y="2665166"/>
                    <a:pt x="3127049" y="2689448"/>
                  </a:cubicBezTo>
                  <a:cubicBezTo>
                    <a:pt x="3115306" y="2701523"/>
                    <a:pt x="3103099" y="2713199"/>
                    <a:pt x="3090560" y="2724279"/>
                  </a:cubicBezTo>
                  <a:cubicBezTo>
                    <a:pt x="3078020" y="2735292"/>
                    <a:pt x="3065083" y="2745575"/>
                    <a:pt x="3052080" y="2755460"/>
                  </a:cubicBezTo>
                  <a:cubicBezTo>
                    <a:pt x="2999801" y="2794869"/>
                    <a:pt x="2946858" y="2824392"/>
                    <a:pt x="2898626" y="2853649"/>
                  </a:cubicBezTo>
                  <a:cubicBezTo>
                    <a:pt x="2850129" y="2882575"/>
                    <a:pt x="2805413" y="2911302"/>
                    <a:pt x="2763748" y="2943015"/>
                  </a:cubicBezTo>
                  <a:lnTo>
                    <a:pt x="2705681" y="2990629"/>
                  </a:lnTo>
                  <a:lnTo>
                    <a:pt x="2419819" y="2990629"/>
                  </a:lnTo>
                  <a:lnTo>
                    <a:pt x="2444103" y="2964245"/>
                  </a:lnTo>
                  <a:lnTo>
                    <a:pt x="2475218" y="2932334"/>
                  </a:lnTo>
                  <a:cubicBezTo>
                    <a:pt x="2485700" y="2921719"/>
                    <a:pt x="2497244" y="2910573"/>
                    <a:pt x="2508589" y="2899958"/>
                  </a:cubicBezTo>
                  <a:cubicBezTo>
                    <a:pt x="2554101" y="2857099"/>
                    <a:pt x="2604125" y="2818354"/>
                    <a:pt x="2656404" y="2784386"/>
                  </a:cubicBezTo>
                  <a:cubicBezTo>
                    <a:pt x="2708616" y="2750352"/>
                    <a:pt x="2763417" y="2721957"/>
                    <a:pt x="2815497" y="2696347"/>
                  </a:cubicBezTo>
                  <a:cubicBezTo>
                    <a:pt x="2841504" y="2683609"/>
                    <a:pt x="2866847" y="2671270"/>
                    <a:pt x="2890664" y="2658731"/>
                  </a:cubicBezTo>
                  <a:cubicBezTo>
                    <a:pt x="2914549" y="2646258"/>
                    <a:pt x="2937039" y="2633652"/>
                    <a:pt x="2957473" y="2619787"/>
                  </a:cubicBezTo>
                  <a:cubicBezTo>
                    <a:pt x="2998606" y="2592320"/>
                    <a:pt x="3031911" y="2559679"/>
                    <a:pt x="3059178" y="2519408"/>
                  </a:cubicBezTo>
                  <a:cubicBezTo>
                    <a:pt x="3086247" y="2479137"/>
                    <a:pt x="3107610" y="2432166"/>
                    <a:pt x="3123599" y="2381810"/>
                  </a:cubicBezTo>
                  <a:cubicBezTo>
                    <a:pt x="3139455" y="2331455"/>
                    <a:pt x="3149606" y="2277186"/>
                    <a:pt x="3155312" y="2223447"/>
                  </a:cubicBezTo>
                  <a:cubicBezTo>
                    <a:pt x="3160818" y="2169509"/>
                    <a:pt x="3162012" y="2115505"/>
                    <a:pt x="3160884" y="2061966"/>
                  </a:cubicBezTo>
                  <a:cubicBezTo>
                    <a:pt x="3159225" y="2008360"/>
                    <a:pt x="3155643" y="1955351"/>
                    <a:pt x="3150535" y="1902607"/>
                  </a:cubicBezTo>
                  <a:cubicBezTo>
                    <a:pt x="3145426" y="1849864"/>
                    <a:pt x="3137664" y="1797518"/>
                    <a:pt x="3126783" y="1745770"/>
                  </a:cubicBezTo>
                  <a:cubicBezTo>
                    <a:pt x="3116035" y="1693955"/>
                    <a:pt x="3103231" y="1642737"/>
                    <a:pt x="3089631" y="1591719"/>
                  </a:cubicBezTo>
                  <a:cubicBezTo>
                    <a:pt x="3062430" y="1489681"/>
                    <a:pt x="3030452" y="1387843"/>
                    <a:pt x="2988522" y="1289124"/>
                  </a:cubicBezTo>
                  <a:cubicBezTo>
                    <a:pt x="2946593" y="1190470"/>
                    <a:pt x="2896702" y="1094338"/>
                    <a:pt x="2839580" y="1002185"/>
                  </a:cubicBezTo>
                  <a:cubicBezTo>
                    <a:pt x="2810853" y="956209"/>
                    <a:pt x="2780666" y="910963"/>
                    <a:pt x="2748755" y="866843"/>
                  </a:cubicBezTo>
                  <a:cubicBezTo>
                    <a:pt x="2716843" y="822725"/>
                    <a:pt x="2682809" y="779999"/>
                    <a:pt x="2647447" y="738401"/>
                  </a:cubicBezTo>
                  <a:cubicBezTo>
                    <a:pt x="2576924" y="655007"/>
                    <a:pt x="2499566" y="576920"/>
                    <a:pt x="2416172" y="505931"/>
                  </a:cubicBezTo>
                  <a:cubicBezTo>
                    <a:pt x="2332977" y="434678"/>
                    <a:pt x="2243346" y="370855"/>
                    <a:pt x="2148407" y="316586"/>
                  </a:cubicBezTo>
                  <a:cubicBezTo>
                    <a:pt x="2136465" y="309951"/>
                    <a:pt x="2124590" y="303118"/>
                    <a:pt x="2112581" y="296683"/>
                  </a:cubicBezTo>
                  <a:lnTo>
                    <a:pt x="2076292" y="277708"/>
                  </a:lnTo>
                  <a:lnTo>
                    <a:pt x="2039404" y="259928"/>
                  </a:lnTo>
                  <a:cubicBezTo>
                    <a:pt x="2027064" y="254089"/>
                    <a:pt x="2014525" y="248782"/>
                    <a:pt x="2002118" y="243143"/>
                  </a:cubicBezTo>
                  <a:cubicBezTo>
                    <a:pt x="1952228" y="221249"/>
                    <a:pt x="1900944" y="202673"/>
                    <a:pt x="1848996" y="186949"/>
                  </a:cubicBezTo>
                  <a:cubicBezTo>
                    <a:pt x="1797049" y="171292"/>
                    <a:pt x="1744107" y="159284"/>
                    <a:pt x="1690766" y="150592"/>
                  </a:cubicBezTo>
                  <a:cubicBezTo>
                    <a:pt x="1637359" y="142034"/>
                    <a:pt x="1583554" y="137457"/>
                    <a:pt x="1529815" y="136793"/>
                  </a:cubicBezTo>
                  <a:cubicBezTo>
                    <a:pt x="1420613" y="135997"/>
                    <a:pt x="1311344" y="150393"/>
                    <a:pt x="1206321" y="179452"/>
                  </a:cubicBezTo>
                  <a:cubicBezTo>
                    <a:pt x="1101166" y="208246"/>
                    <a:pt x="1000854" y="252298"/>
                    <a:pt x="906711" y="305307"/>
                  </a:cubicBezTo>
                  <a:cubicBezTo>
                    <a:pt x="812503" y="358449"/>
                    <a:pt x="724332" y="420879"/>
                    <a:pt x="641667" y="489080"/>
                  </a:cubicBezTo>
                  <a:cubicBezTo>
                    <a:pt x="600202" y="523115"/>
                    <a:pt x="560727" y="559338"/>
                    <a:pt x="520987" y="595165"/>
                  </a:cubicBezTo>
                  <a:cubicBezTo>
                    <a:pt x="481247" y="630991"/>
                    <a:pt x="442502" y="668209"/>
                    <a:pt x="406742" y="708281"/>
                  </a:cubicBezTo>
                  <a:cubicBezTo>
                    <a:pt x="262709" y="867706"/>
                    <a:pt x="147735" y="1054199"/>
                    <a:pt x="68587" y="1254625"/>
                  </a:cubicBezTo>
                  <a:cubicBezTo>
                    <a:pt x="48783" y="1304714"/>
                    <a:pt x="31235" y="1355700"/>
                    <a:pt x="16050" y="1407357"/>
                  </a:cubicBezTo>
                  <a:lnTo>
                    <a:pt x="0" y="1472957"/>
                  </a:lnTo>
                  <a:lnTo>
                    <a:pt x="0" y="834497"/>
                  </a:lnTo>
                  <a:lnTo>
                    <a:pt x="2773" y="829707"/>
                  </a:lnTo>
                  <a:cubicBezTo>
                    <a:pt x="68952" y="726310"/>
                    <a:pt x="144252" y="628967"/>
                    <a:pt x="227746" y="539303"/>
                  </a:cubicBezTo>
                  <a:cubicBezTo>
                    <a:pt x="269676" y="494653"/>
                    <a:pt x="312534" y="450866"/>
                    <a:pt x="357979" y="409733"/>
                  </a:cubicBezTo>
                  <a:cubicBezTo>
                    <a:pt x="403426" y="368600"/>
                    <a:pt x="452719" y="331911"/>
                    <a:pt x="503273" y="297611"/>
                  </a:cubicBezTo>
                  <a:cubicBezTo>
                    <a:pt x="604581" y="229078"/>
                    <a:pt x="713717" y="172951"/>
                    <a:pt x="826767" y="129296"/>
                  </a:cubicBezTo>
                  <a:cubicBezTo>
                    <a:pt x="939817" y="85509"/>
                    <a:pt x="1056715" y="54659"/>
                    <a:pt x="1174277" y="33296"/>
                  </a:cubicBezTo>
                  <a:cubicBezTo>
                    <a:pt x="1291971" y="12000"/>
                    <a:pt x="1410860" y="986"/>
                    <a:pt x="1529815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44A17B-31B1-434F-8B3F-488316AA8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0 w 3417890"/>
                <a:gd name="connsiteY0" fmla="*/ 1953986 h 2966488"/>
                <a:gd name="connsiteX1" fmla="*/ 3650 w 3417890"/>
                <a:gd name="connsiteY1" fmla="*/ 2036794 h 2966488"/>
                <a:gd name="connsiteX2" fmla="*/ 97711 w 3417890"/>
                <a:gd name="connsiteY2" fmla="*/ 2451281 h 2966488"/>
                <a:gd name="connsiteX3" fmla="*/ 373570 w 3417890"/>
                <a:gd name="connsiteY3" fmla="*/ 2919471 h 2966488"/>
                <a:gd name="connsiteX4" fmla="*/ 418218 w 3417890"/>
                <a:gd name="connsiteY4" fmla="*/ 2966488 h 2966488"/>
                <a:gd name="connsiteX5" fmla="*/ 0 w 3417890"/>
                <a:gd name="connsiteY5" fmla="*/ 2966488 h 2966488"/>
                <a:gd name="connsiteX6" fmla="*/ 1526033 w 3417890"/>
                <a:gd name="connsiteY6" fmla="*/ 0 h 2966488"/>
                <a:gd name="connsiteX7" fmla="*/ 3362636 w 3417890"/>
                <a:gd name="connsiteY7" fmla="*/ 2324034 h 2966488"/>
                <a:gd name="connsiteX8" fmla="*/ 2754079 w 3417890"/>
                <a:gd name="connsiteY8" fmla="*/ 2933084 h 2966488"/>
                <a:gd name="connsiteX9" fmla="*/ 2713560 w 3417890"/>
                <a:gd name="connsiteY9" fmla="*/ 2966488 h 2966488"/>
                <a:gd name="connsiteX10" fmla="*/ 2248047 w 3417890"/>
                <a:gd name="connsiteY10" fmla="*/ 2966488 h 2966488"/>
                <a:gd name="connsiteX11" fmla="*/ 2395207 w 3417890"/>
                <a:gd name="connsiteY11" fmla="*/ 2809141 h 2966488"/>
                <a:gd name="connsiteX12" fmla="*/ 2822595 w 3417890"/>
                <a:gd name="connsiteY12" fmla="*/ 2501371 h 2966488"/>
                <a:gd name="connsiteX13" fmla="*/ 2960458 w 3417890"/>
                <a:gd name="connsiteY13" fmla="*/ 2413398 h 2966488"/>
                <a:gd name="connsiteX14" fmla="*/ 3043189 w 3417890"/>
                <a:gd name="connsiteY14" fmla="*/ 2234668 h 2966488"/>
                <a:gd name="connsiteX15" fmla="*/ 3047966 w 3417890"/>
                <a:gd name="connsiteY15" fmla="*/ 1613687 h 2966488"/>
                <a:gd name="connsiteX16" fmla="*/ 2759170 w 3417890"/>
                <a:gd name="connsiteY16" fmla="*/ 1025348 h 2966488"/>
                <a:gd name="connsiteX17" fmla="*/ 2179655 w 3417890"/>
                <a:gd name="connsiteY17" fmla="*/ 518811 h 2966488"/>
                <a:gd name="connsiteX18" fmla="*/ 1526033 w 3417890"/>
                <a:gd name="connsiteY18" fmla="*/ 331721 h 2966488"/>
                <a:gd name="connsiteX19" fmla="*/ 447145 w 3417890"/>
                <a:gd name="connsiteY19" fmla="*/ 787106 h 2966488"/>
                <a:gd name="connsiteX20" fmla="*/ 118145 w 3417890"/>
                <a:gd name="connsiteY20" fmla="*/ 1283758 h 2966488"/>
                <a:gd name="connsiteX21" fmla="*/ 4939 w 3417890"/>
                <a:gd name="connsiteY21" fmla="*/ 1736003 h 2966488"/>
                <a:gd name="connsiteX22" fmla="*/ 0 w 3417890"/>
                <a:gd name="connsiteY22" fmla="*/ 1838243 h 2966488"/>
                <a:gd name="connsiteX23" fmla="*/ 0 w 3417890"/>
                <a:gd name="connsiteY23" fmla="*/ 812148 h 2966488"/>
                <a:gd name="connsiteX24" fmla="*/ 90445 w 3417890"/>
                <a:gd name="connsiteY24" fmla="*/ 689050 h 2966488"/>
                <a:gd name="connsiteX25" fmla="*/ 1526033 w 3417890"/>
                <a:gd name="connsiteY25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17890" h="2966488">
                  <a:moveTo>
                    <a:pt x="0" y="1953986"/>
                  </a:moveTo>
                  <a:lnTo>
                    <a:pt x="3650" y="2036794"/>
                  </a:lnTo>
                  <a:cubicBezTo>
                    <a:pt x="16269" y="2179080"/>
                    <a:pt x="47754" y="2317979"/>
                    <a:pt x="97711" y="2451281"/>
                  </a:cubicBezTo>
                  <a:cubicBezTo>
                    <a:pt x="161932" y="2622780"/>
                    <a:pt x="254747" y="2780348"/>
                    <a:pt x="373570" y="2919471"/>
                  </a:cubicBezTo>
                  <a:lnTo>
                    <a:pt x="418218" y="2966488"/>
                  </a:lnTo>
                  <a:lnTo>
                    <a:pt x="0" y="2966488"/>
                  </a:lnTo>
                  <a:close/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248047" y="2966488"/>
                  </a:lnTo>
                  <a:lnTo>
                    <a:pt x="2395207" y="2809141"/>
                  </a:lnTo>
                  <a:cubicBezTo>
                    <a:pt x="2559076" y="2642352"/>
                    <a:pt x="2711402" y="2560882"/>
                    <a:pt x="2822595" y="2501371"/>
                  </a:cubicBezTo>
                  <a:cubicBezTo>
                    <a:pt x="2893052" y="2463621"/>
                    <a:pt x="2934252" y="2440931"/>
                    <a:pt x="2960458" y="2413398"/>
                  </a:cubicBezTo>
                  <a:cubicBezTo>
                    <a:pt x="2991242" y="2381089"/>
                    <a:pt x="3019106" y="2320915"/>
                    <a:pt x="3043189" y="2234668"/>
                  </a:cubicBezTo>
                  <a:cubicBezTo>
                    <a:pt x="3098918" y="2035171"/>
                    <a:pt x="3100511" y="1826254"/>
                    <a:pt x="3047966" y="1613687"/>
                  </a:cubicBezTo>
                  <a:cubicBezTo>
                    <a:pt x="2998075" y="1412001"/>
                    <a:pt x="2898227" y="1208590"/>
                    <a:pt x="2759170" y="1025348"/>
                  </a:cubicBezTo>
                  <a:cubicBezTo>
                    <a:pt x="2601935" y="818155"/>
                    <a:pt x="2401509" y="643007"/>
                    <a:pt x="2179655" y="518811"/>
                  </a:cubicBezTo>
                  <a:cubicBezTo>
                    <a:pt x="1960985" y="396406"/>
                    <a:pt x="1734950" y="331721"/>
                    <a:pt x="1526033" y="331721"/>
                  </a:cubicBezTo>
                  <a:cubicBezTo>
                    <a:pt x="1118813" y="331721"/>
                    <a:pt x="735676" y="493468"/>
                    <a:pt x="447145" y="787106"/>
                  </a:cubicBezTo>
                  <a:cubicBezTo>
                    <a:pt x="306164" y="930543"/>
                    <a:pt x="195502" y="1097663"/>
                    <a:pt x="118145" y="1283758"/>
                  </a:cubicBezTo>
                  <a:cubicBezTo>
                    <a:pt x="58037" y="1428405"/>
                    <a:pt x="20134" y="1579955"/>
                    <a:pt x="4939" y="1736003"/>
                  </a:cubicBezTo>
                  <a:lnTo>
                    <a:pt x="0" y="1838243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89C250B-5ADB-4172-AD75-5677A112C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908755"/>
              <a:ext cx="3417890" cy="2949310"/>
            </a:xfrm>
            <a:custGeom>
              <a:avLst/>
              <a:gdLst>
                <a:gd name="connsiteX0" fmla="*/ 1526033 w 3417890"/>
                <a:gd name="connsiteY0" fmla="*/ 0 h 2966488"/>
                <a:gd name="connsiteX1" fmla="*/ 3362636 w 3417890"/>
                <a:gd name="connsiteY1" fmla="*/ 2324034 h 2966488"/>
                <a:gd name="connsiteX2" fmla="*/ 2754079 w 3417890"/>
                <a:gd name="connsiteY2" fmla="*/ 2933084 h 2966488"/>
                <a:gd name="connsiteX3" fmla="*/ 2713560 w 3417890"/>
                <a:gd name="connsiteY3" fmla="*/ 2966488 h 2966488"/>
                <a:gd name="connsiteX4" fmla="*/ 2157350 w 3417890"/>
                <a:gd name="connsiteY4" fmla="*/ 2966488 h 2966488"/>
                <a:gd name="connsiteX5" fmla="*/ 2163135 w 3417890"/>
                <a:gd name="connsiteY5" fmla="*/ 2960207 h 2966488"/>
                <a:gd name="connsiteX6" fmla="*/ 2347903 w 3417890"/>
                <a:gd name="connsiteY6" fmla="*/ 2762701 h 2966488"/>
                <a:gd name="connsiteX7" fmla="*/ 2791280 w 3417890"/>
                <a:gd name="connsiteY7" fmla="*/ 2442922 h 2966488"/>
                <a:gd name="connsiteX8" fmla="*/ 2912425 w 3417890"/>
                <a:gd name="connsiteY8" fmla="*/ 2367688 h 2966488"/>
                <a:gd name="connsiteX9" fmla="*/ 2979300 w 3417890"/>
                <a:gd name="connsiteY9" fmla="*/ 2216888 h 2966488"/>
                <a:gd name="connsiteX10" fmla="*/ 2983612 w 3417890"/>
                <a:gd name="connsiteY10" fmla="*/ 1629676 h 2966488"/>
                <a:gd name="connsiteX11" fmla="*/ 2706361 w 3417890"/>
                <a:gd name="connsiteY11" fmla="*/ 1065486 h 2966488"/>
                <a:gd name="connsiteX12" fmla="*/ 2147279 w 3417890"/>
                <a:gd name="connsiteY12" fmla="*/ 576729 h 2966488"/>
                <a:gd name="connsiteX13" fmla="*/ 1526033 w 3417890"/>
                <a:gd name="connsiteY13" fmla="*/ 398065 h 2966488"/>
                <a:gd name="connsiteX14" fmla="*/ 494515 w 3417890"/>
                <a:gd name="connsiteY14" fmla="*/ 833613 h 2966488"/>
                <a:gd name="connsiteX15" fmla="*/ 179447 w 3417890"/>
                <a:gd name="connsiteY15" fmla="*/ 1309235 h 2966488"/>
                <a:gd name="connsiteX16" fmla="*/ 63743 w 3417890"/>
                <a:gd name="connsiteY16" fmla="*/ 1893460 h 2966488"/>
                <a:gd name="connsiteX17" fmla="*/ 159809 w 3417890"/>
                <a:gd name="connsiteY17" fmla="*/ 2427994 h 2966488"/>
                <a:gd name="connsiteX18" fmla="*/ 423991 w 3417890"/>
                <a:gd name="connsiteY18" fmla="*/ 2876348 h 2966488"/>
                <a:gd name="connsiteX19" fmla="*/ 509568 w 3417890"/>
                <a:gd name="connsiteY19" fmla="*/ 2966488 h 2966488"/>
                <a:gd name="connsiteX20" fmla="*/ 0 w 3417890"/>
                <a:gd name="connsiteY20" fmla="*/ 2966488 h 2966488"/>
                <a:gd name="connsiteX21" fmla="*/ 0 w 3417890"/>
                <a:gd name="connsiteY21" fmla="*/ 812148 h 2966488"/>
                <a:gd name="connsiteX22" fmla="*/ 90445 w 3417890"/>
                <a:gd name="connsiteY22" fmla="*/ 689050 h 2966488"/>
                <a:gd name="connsiteX23" fmla="*/ 1526033 w 3417890"/>
                <a:gd name="connsiteY23" fmla="*/ 0 h 296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7890" h="2966488">
                  <a:moveTo>
                    <a:pt x="1526033" y="0"/>
                  </a:moveTo>
                  <a:cubicBezTo>
                    <a:pt x="2553570" y="0"/>
                    <a:pt x="3682481" y="1179399"/>
                    <a:pt x="3362636" y="2324034"/>
                  </a:cubicBezTo>
                  <a:cubicBezTo>
                    <a:pt x="3239684" y="2764061"/>
                    <a:pt x="3030076" y="2721132"/>
                    <a:pt x="2754079" y="2933084"/>
                  </a:cubicBezTo>
                  <a:lnTo>
                    <a:pt x="2713560" y="2966488"/>
                  </a:lnTo>
                  <a:lnTo>
                    <a:pt x="2157350" y="2966488"/>
                  </a:lnTo>
                  <a:lnTo>
                    <a:pt x="2163135" y="2960207"/>
                  </a:lnTo>
                  <a:cubicBezTo>
                    <a:pt x="2221850" y="2895786"/>
                    <a:pt x="2282554" y="2829177"/>
                    <a:pt x="2347903" y="2762701"/>
                  </a:cubicBezTo>
                  <a:cubicBezTo>
                    <a:pt x="2518806" y="2588746"/>
                    <a:pt x="2676306" y="2504423"/>
                    <a:pt x="2791280" y="2442922"/>
                  </a:cubicBezTo>
                  <a:cubicBezTo>
                    <a:pt x="2847673" y="2412669"/>
                    <a:pt x="2892256" y="2388852"/>
                    <a:pt x="2912425" y="2367688"/>
                  </a:cubicBezTo>
                  <a:cubicBezTo>
                    <a:pt x="2934982" y="2344003"/>
                    <a:pt x="2958733" y="2290463"/>
                    <a:pt x="2979300" y="2216888"/>
                  </a:cubicBezTo>
                  <a:cubicBezTo>
                    <a:pt x="3031977" y="2028537"/>
                    <a:pt x="3033370" y="1830964"/>
                    <a:pt x="2983612" y="1629676"/>
                  </a:cubicBezTo>
                  <a:cubicBezTo>
                    <a:pt x="2935844" y="1436681"/>
                    <a:pt x="2839977" y="1241564"/>
                    <a:pt x="2706361" y="1065486"/>
                  </a:cubicBezTo>
                  <a:cubicBezTo>
                    <a:pt x="2554565" y="865525"/>
                    <a:pt x="2361238" y="696481"/>
                    <a:pt x="2147279" y="576729"/>
                  </a:cubicBezTo>
                  <a:cubicBezTo>
                    <a:pt x="1938428" y="459831"/>
                    <a:pt x="1723605" y="398065"/>
                    <a:pt x="1526033" y="398065"/>
                  </a:cubicBezTo>
                  <a:cubicBezTo>
                    <a:pt x="1136792" y="398065"/>
                    <a:pt x="770374" y="552713"/>
                    <a:pt x="494515" y="833613"/>
                  </a:cubicBezTo>
                  <a:cubicBezTo>
                    <a:pt x="359505" y="971012"/>
                    <a:pt x="253487" y="1131034"/>
                    <a:pt x="179447" y="1309235"/>
                  </a:cubicBezTo>
                  <a:cubicBezTo>
                    <a:pt x="102687" y="1494003"/>
                    <a:pt x="63743" y="1690580"/>
                    <a:pt x="63743" y="1893460"/>
                  </a:cubicBezTo>
                  <a:cubicBezTo>
                    <a:pt x="63743" y="2077897"/>
                    <a:pt x="96052" y="2257689"/>
                    <a:pt x="159809" y="2427994"/>
                  </a:cubicBezTo>
                  <a:cubicBezTo>
                    <a:pt x="221310" y="2592262"/>
                    <a:pt x="310211" y="2743063"/>
                    <a:pt x="423991" y="2876348"/>
                  </a:cubicBezTo>
                  <a:lnTo>
                    <a:pt x="509568" y="2966488"/>
                  </a:lnTo>
                  <a:lnTo>
                    <a:pt x="0" y="2966488"/>
                  </a:lnTo>
                  <a:lnTo>
                    <a:pt x="0" y="812148"/>
                  </a:lnTo>
                  <a:lnTo>
                    <a:pt x="90445" y="689050"/>
                  </a:lnTo>
                  <a:cubicBezTo>
                    <a:pt x="431676" y="268232"/>
                    <a:pt x="948081" y="0"/>
                    <a:pt x="152603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DBADFCF-E338-4B63-B2DF-02E748832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021" y="3881713"/>
              <a:ext cx="3462418" cy="2976353"/>
            </a:xfrm>
            <a:custGeom>
              <a:avLst/>
              <a:gdLst>
                <a:gd name="connsiteX0" fmla="*/ 0 w 3462418"/>
                <a:gd name="connsiteY0" fmla="*/ 2730212 h 2993689"/>
                <a:gd name="connsiteX1" fmla="*/ 55451 w 3462418"/>
                <a:gd name="connsiteY1" fmla="*/ 2830720 h 2993689"/>
                <a:gd name="connsiteX2" fmla="*/ 152058 w 3462418"/>
                <a:gd name="connsiteY2" fmla="*/ 2972167 h 2993689"/>
                <a:gd name="connsiteX3" fmla="*/ 170061 w 3462418"/>
                <a:gd name="connsiteY3" fmla="*/ 2993689 h 2993689"/>
                <a:gd name="connsiteX4" fmla="*/ 0 w 3462418"/>
                <a:gd name="connsiteY4" fmla="*/ 2993689 h 2993689"/>
                <a:gd name="connsiteX5" fmla="*/ 1541758 w 3462418"/>
                <a:gd name="connsiteY5" fmla="*/ 0 h 2993689"/>
                <a:gd name="connsiteX6" fmla="*/ 3462418 w 3462418"/>
                <a:gd name="connsiteY6" fmla="*/ 1920662 h 2993689"/>
                <a:gd name="connsiteX7" fmla="*/ 3230610 w 3462418"/>
                <a:gd name="connsiteY7" fmla="*/ 2836173 h 2993689"/>
                <a:gd name="connsiteX8" fmla="*/ 3134917 w 3462418"/>
                <a:gd name="connsiteY8" fmla="*/ 2993689 h 2993689"/>
                <a:gd name="connsiteX9" fmla="*/ 2620198 w 3462418"/>
                <a:gd name="connsiteY9" fmla="*/ 2993689 h 2993689"/>
                <a:gd name="connsiteX10" fmla="*/ 2647978 w 3462418"/>
                <a:gd name="connsiteY10" fmla="*/ 2965249 h 2993689"/>
                <a:gd name="connsiteX11" fmla="*/ 2948384 w 3462418"/>
                <a:gd name="connsiteY11" fmla="*/ 2745916 h 2993689"/>
                <a:gd name="connsiteX12" fmla="*/ 3099450 w 3462418"/>
                <a:gd name="connsiteY12" fmla="*/ 2653232 h 2993689"/>
                <a:gd name="connsiteX13" fmla="*/ 3212964 w 3462418"/>
                <a:gd name="connsiteY13" fmla="*/ 2536069 h 2993689"/>
                <a:gd name="connsiteX14" fmla="*/ 3283488 w 3462418"/>
                <a:gd name="connsiteY14" fmla="*/ 2387060 h 2993689"/>
                <a:gd name="connsiteX15" fmla="*/ 3325484 w 3462418"/>
                <a:gd name="connsiteY15" fmla="*/ 2221531 h 2993689"/>
                <a:gd name="connsiteX16" fmla="*/ 3332716 w 3462418"/>
                <a:gd name="connsiteY16" fmla="*/ 2179270 h 2993689"/>
                <a:gd name="connsiteX17" fmla="*/ 3338819 w 3462418"/>
                <a:gd name="connsiteY17" fmla="*/ 2136943 h 2993689"/>
                <a:gd name="connsiteX18" fmla="*/ 3343397 w 3462418"/>
                <a:gd name="connsiteY18" fmla="*/ 2094483 h 2993689"/>
                <a:gd name="connsiteX19" fmla="*/ 3346714 w 3462418"/>
                <a:gd name="connsiteY19" fmla="*/ 2051956 h 2993689"/>
                <a:gd name="connsiteX20" fmla="*/ 3348572 w 3462418"/>
                <a:gd name="connsiteY20" fmla="*/ 1881717 h 2993689"/>
                <a:gd name="connsiteX21" fmla="*/ 3345985 w 3462418"/>
                <a:gd name="connsiteY21" fmla="*/ 1839257 h 2993689"/>
                <a:gd name="connsiteX22" fmla="*/ 3342070 w 3462418"/>
                <a:gd name="connsiteY22" fmla="*/ 1796929 h 2993689"/>
                <a:gd name="connsiteX23" fmla="*/ 3337227 w 3462418"/>
                <a:gd name="connsiteY23" fmla="*/ 1754668 h 2993689"/>
                <a:gd name="connsiteX24" fmla="*/ 3331256 w 3462418"/>
                <a:gd name="connsiteY24" fmla="*/ 1712540 h 2993689"/>
                <a:gd name="connsiteX25" fmla="*/ 3296492 w 3462418"/>
                <a:gd name="connsiteY25" fmla="*/ 1545817 h 2993689"/>
                <a:gd name="connsiteX26" fmla="*/ 3179195 w 3462418"/>
                <a:gd name="connsiteY26" fmla="*/ 1224313 h 2993689"/>
                <a:gd name="connsiteX27" fmla="*/ 3099716 w 3462418"/>
                <a:gd name="connsiteY27" fmla="*/ 1071125 h 2993689"/>
                <a:gd name="connsiteX28" fmla="*/ 3008160 w 3462418"/>
                <a:gd name="connsiteY28" fmla="*/ 923576 h 2993689"/>
                <a:gd name="connsiteX29" fmla="*/ 2905327 w 3462418"/>
                <a:gd name="connsiteY29" fmla="*/ 782330 h 2993689"/>
                <a:gd name="connsiteX30" fmla="*/ 2791481 w 3462418"/>
                <a:gd name="connsiteY30" fmla="*/ 648448 h 2993689"/>
                <a:gd name="connsiteX31" fmla="*/ 2667418 w 3462418"/>
                <a:gd name="connsiteY31" fmla="*/ 522526 h 2993689"/>
                <a:gd name="connsiteX32" fmla="*/ 2532739 w 3462418"/>
                <a:gd name="connsiteY32" fmla="*/ 406557 h 2993689"/>
                <a:gd name="connsiteX33" fmla="*/ 2388109 w 3462418"/>
                <a:gd name="connsiteY33" fmla="*/ 301601 h 2993689"/>
                <a:gd name="connsiteX34" fmla="*/ 2233527 w 3462418"/>
                <a:gd name="connsiteY34" fmla="*/ 210377 h 2993689"/>
                <a:gd name="connsiteX35" fmla="*/ 2069922 w 3462418"/>
                <a:gd name="connsiteY35" fmla="*/ 134811 h 2993689"/>
                <a:gd name="connsiteX36" fmla="*/ 1898423 w 3462418"/>
                <a:gd name="connsiteY36" fmla="*/ 77623 h 2993689"/>
                <a:gd name="connsiteX37" fmla="*/ 1540032 w 3462418"/>
                <a:gd name="connsiteY37" fmla="*/ 28926 h 2993689"/>
                <a:gd name="connsiteX38" fmla="*/ 1179784 w 3462418"/>
                <a:gd name="connsiteY38" fmla="*/ 68866 h 2993689"/>
                <a:gd name="connsiteX39" fmla="*/ 1168705 w 3462418"/>
                <a:gd name="connsiteY39" fmla="*/ 71121 h 2993689"/>
                <a:gd name="connsiteX40" fmla="*/ 1157758 w 3462418"/>
                <a:gd name="connsiteY40" fmla="*/ 73908 h 2993689"/>
                <a:gd name="connsiteX41" fmla="*/ 1135798 w 3462418"/>
                <a:gd name="connsiteY41" fmla="*/ 79547 h 2993689"/>
                <a:gd name="connsiteX42" fmla="*/ 1092011 w 3462418"/>
                <a:gd name="connsiteY42" fmla="*/ 90958 h 2993689"/>
                <a:gd name="connsiteX43" fmla="*/ 1048754 w 3462418"/>
                <a:gd name="connsiteY43" fmla="*/ 104028 h 2993689"/>
                <a:gd name="connsiteX44" fmla="*/ 1005763 w 3462418"/>
                <a:gd name="connsiteY44" fmla="*/ 117827 h 2993689"/>
                <a:gd name="connsiteX45" fmla="*/ 963303 w 3462418"/>
                <a:gd name="connsiteY45" fmla="*/ 133153 h 2993689"/>
                <a:gd name="connsiteX46" fmla="*/ 921175 w 3462418"/>
                <a:gd name="connsiteY46" fmla="*/ 149142 h 2993689"/>
                <a:gd name="connsiteX47" fmla="*/ 879776 w 3462418"/>
                <a:gd name="connsiteY47" fmla="*/ 166789 h 2993689"/>
                <a:gd name="connsiteX48" fmla="*/ 838709 w 3462418"/>
                <a:gd name="connsiteY48" fmla="*/ 185034 h 2993689"/>
                <a:gd name="connsiteX49" fmla="*/ 274453 w 3462418"/>
                <a:gd name="connsiteY49" fmla="*/ 607845 h 2993689"/>
                <a:gd name="connsiteX50" fmla="*/ 67351 w 3462418"/>
                <a:gd name="connsiteY50" fmla="*/ 886581 h 2993689"/>
                <a:gd name="connsiteX51" fmla="*/ 0 w 3462418"/>
                <a:gd name="connsiteY51" fmla="*/ 1008513 h 2993689"/>
                <a:gd name="connsiteX52" fmla="*/ 0 w 3462418"/>
                <a:gd name="connsiteY52" fmla="*/ 778734 h 2993689"/>
                <a:gd name="connsiteX53" fmla="*/ 59674 w 3462418"/>
                <a:gd name="connsiteY53" fmla="*/ 698933 h 2993689"/>
                <a:gd name="connsiteX54" fmla="*/ 1541758 w 3462418"/>
                <a:gd name="connsiteY54" fmla="*/ 0 h 299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2418" h="2993689">
                  <a:moveTo>
                    <a:pt x="0" y="2730212"/>
                  </a:moveTo>
                  <a:lnTo>
                    <a:pt x="55451" y="2830720"/>
                  </a:lnTo>
                  <a:cubicBezTo>
                    <a:pt x="85331" y="2879308"/>
                    <a:pt x="117557" y="2926541"/>
                    <a:pt x="152058" y="2972167"/>
                  </a:cubicBezTo>
                  <a:lnTo>
                    <a:pt x="170061" y="2993689"/>
                  </a:lnTo>
                  <a:lnTo>
                    <a:pt x="0" y="2993689"/>
                  </a:lnTo>
                  <a:close/>
                  <a:moveTo>
                    <a:pt x="1541758" y="0"/>
                  </a:moveTo>
                  <a:cubicBezTo>
                    <a:pt x="2602533" y="0"/>
                    <a:pt x="3462418" y="859886"/>
                    <a:pt x="3462418" y="1920662"/>
                  </a:cubicBezTo>
                  <a:cubicBezTo>
                    <a:pt x="3462418" y="2252154"/>
                    <a:pt x="3378445" y="2564028"/>
                    <a:pt x="3230610" y="2836173"/>
                  </a:cubicBezTo>
                  <a:lnTo>
                    <a:pt x="3134917" y="2993689"/>
                  </a:lnTo>
                  <a:lnTo>
                    <a:pt x="2620198" y="2993689"/>
                  </a:lnTo>
                  <a:lnTo>
                    <a:pt x="2647978" y="2965249"/>
                  </a:lnTo>
                  <a:cubicBezTo>
                    <a:pt x="2735818" y="2877741"/>
                    <a:pt x="2841305" y="2805691"/>
                    <a:pt x="2948384" y="2745916"/>
                  </a:cubicBezTo>
                  <a:cubicBezTo>
                    <a:pt x="3001393" y="2715397"/>
                    <a:pt x="3054004" y="2686803"/>
                    <a:pt x="3099450" y="2653232"/>
                  </a:cubicBezTo>
                  <a:cubicBezTo>
                    <a:pt x="3145094" y="2619862"/>
                    <a:pt x="3183242" y="2581382"/>
                    <a:pt x="3212964" y="2536069"/>
                  </a:cubicBezTo>
                  <a:cubicBezTo>
                    <a:pt x="3243151" y="2491221"/>
                    <a:pt x="3265509" y="2440334"/>
                    <a:pt x="3283488" y="2387060"/>
                  </a:cubicBezTo>
                  <a:cubicBezTo>
                    <a:pt x="3301468" y="2333786"/>
                    <a:pt x="3314869" y="2277725"/>
                    <a:pt x="3325484" y="2221531"/>
                  </a:cubicBezTo>
                  <a:cubicBezTo>
                    <a:pt x="3327872" y="2207400"/>
                    <a:pt x="3330725" y="2193401"/>
                    <a:pt x="3332716" y="2179270"/>
                  </a:cubicBezTo>
                  <a:lnTo>
                    <a:pt x="3338819" y="2136943"/>
                  </a:lnTo>
                  <a:lnTo>
                    <a:pt x="3343397" y="2094483"/>
                  </a:lnTo>
                  <a:cubicBezTo>
                    <a:pt x="3345122" y="2080351"/>
                    <a:pt x="3345520" y="2066088"/>
                    <a:pt x="3346714" y="2051956"/>
                  </a:cubicBezTo>
                  <a:cubicBezTo>
                    <a:pt x="3350761" y="1995232"/>
                    <a:pt x="3350828" y="1938376"/>
                    <a:pt x="3348572" y="1881717"/>
                  </a:cubicBezTo>
                  <a:lnTo>
                    <a:pt x="3345985" y="1839257"/>
                  </a:lnTo>
                  <a:cubicBezTo>
                    <a:pt x="3344857" y="1825126"/>
                    <a:pt x="3343330" y="1811061"/>
                    <a:pt x="3342070" y="1796929"/>
                  </a:cubicBezTo>
                  <a:cubicBezTo>
                    <a:pt x="3340943" y="1782798"/>
                    <a:pt x="3338819" y="1768733"/>
                    <a:pt x="3337227" y="1754668"/>
                  </a:cubicBezTo>
                  <a:cubicBezTo>
                    <a:pt x="3335767" y="1740537"/>
                    <a:pt x="3333445" y="1726538"/>
                    <a:pt x="3331256" y="1712540"/>
                  </a:cubicBezTo>
                  <a:cubicBezTo>
                    <a:pt x="3322366" y="1656479"/>
                    <a:pt x="3310756" y="1600883"/>
                    <a:pt x="3296492" y="1545817"/>
                  </a:cubicBezTo>
                  <a:cubicBezTo>
                    <a:pt x="3267300" y="1435885"/>
                    <a:pt x="3227892" y="1328275"/>
                    <a:pt x="3179195" y="1224313"/>
                  </a:cubicBezTo>
                  <a:cubicBezTo>
                    <a:pt x="3154781" y="1172433"/>
                    <a:pt x="3128309" y="1121281"/>
                    <a:pt x="3099716" y="1071125"/>
                  </a:cubicBezTo>
                  <a:cubicBezTo>
                    <a:pt x="3071386" y="1020837"/>
                    <a:pt x="3040603" y="971742"/>
                    <a:pt x="3008160" y="923576"/>
                  </a:cubicBezTo>
                  <a:cubicBezTo>
                    <a:pt x="2975784" y="875344"/>
                    <a:pt x="2941219" y="828439"/>
                    <a:pt x="2905327" y="782330"/>
                  </a:cubicBezTo>
                  <a:cubicBezTo>
                    <a:pt x="2869170" y="736486"/>
                    <a:pt x="2831155" y="691836"/>
                    <a:pt x="2791481" y="648448"/>
                  </a:cubicBezTo>
                  <a:cubicBezTo>
                    <a:pt x="2751740" y="605191"/>
                    <a:pt x="2710674" y="562797"/>
                    <a:pt x="2667418" y="522526"/>
                  </a:cubicBezTo>
                  <a:cubicBezTo>
                    <a:pt x="2624227" y="482189"/>
                    <a:pt x="2579313" y="443444"/>
                    <a:pt x="2532739" y="406557"/>
                  </a:cubicBezTo>
                  <a:cubicBezTo>
                    <a:pt x="2486165" y="369669"/>
                    <a:pt x="2437999" y="334441"/>
                    <a:pt x="2388109" y="301601"/>
                  </a:cubicBezTo>
                  <a:cubicBezTo>
                    <a:pt x="2338085" y="269026"/>
                    <a:pt x="2286669" y="238176"/>
                    <a:pt x="2233527" y="210377"/>
                  </a:cubicBezTo>
                  <a:cubicBezTo>
                    <a:pt x="2180451" y="182447"/>
                    <a:pt x="2125983" y="156771"/>
                    <a:pt x="2069922" y="134811"/>
                  </a:cubicBezTo>
                  <a:cubicBezTo>
                    <a:pt x="2013994" y="112520"/>
                    <a:pt x="1956739" y="93213"/>
                    <a:pt x="1898423" y="77623"/>
                  </a:cubicBezTo>
                  <a:cubicBezTo>
                    <a:pt x="1781856" y="46242"/>
                    <a:pt x="1661044" y="28794"/>
                    <a:pt x="1540032" y="28926"/>
                  </a:cubicBezTo>
                  <a:cubicBezTo>
                    <a:pt x="1418821" y="29325"/>
                    <a:pt x="1297744" y="42660"/>
                    <a:pt x="1179784" y="68866"/>
                  </a:cubicBezTo>
                  <a:lnTo>
                    <a:pt x="1168705" y="71121"/>
                  </a:lnTo>
                  <a:lnTo>
                    <a:pt x="1157758" y="73908"/>
                  </a:lnTo>
                  <a:lnTo>
                    <a:pt x="1135798" y="79547"/>
                  </a:lnTo>
                  <a:lnTo>
                    <a:pt x="1092011" y="90958"/>
                  </a:lnTo>
                  <a:cubicBezTo>
                    <a:pt x="1077349" y="94408"/>
                    <a:pt x="1063151" y="99582"/>
                    <a:pt x="1048754" y="104028"/>
                  </a:cubicBezTo>
                  <a:lnTo>
                    <a:pt x="1005763" y="117827"/>
                  </a:lnTo>
                  <a:cubicBezTo>
                    <a:pt x="991300" y="122139"/>
                    <a:pt x="977434" y="127978"/>
                    <a:pt x="963303" y="133153"/>
                  </a:cubicBezTo>
                  <a:lnTo>
                    <a:pt x="921175" y="149142"/>
                  </a:lnTo>
                  <a:cubicBezTo>
                    <a:pt x="907043" y="154184"/>
                    <a:pt x="893509" y="160818"/>
                    <a:pt x="879776" y="166789"/>
                  </a:cubicBezTo>
                  <a:lnTo>
                    <a:pt x="838709" y="185034"/>
                  </a:lnTo>
                  <a:cubicBezTo>
                    <a:pt x="621233" y="286209"/>
                    <a:pt x="429764" y="433957"/>
                    <a:pt x="274453" y="607845"/>
                  </a:cubicBezTo>
                  <a:cubicBezTo>
                    <a:pt x="196565" y="694822"/>
                    <a:pt x="127434" y="788301"/>
                    <a:pt x="67351" y="886581"/>
                  </a:cubicBezTo>
                  <a:lnTo>
                    <a:pt x="0" y="1008513"/>
                  </a:lnTo>
                  <a:lnTo>
                    <a:pt x="0" y="778734"/>
                  </a:lnTo>
                  <a:lnTo>
                    <a:pt x="59674" y="698933"/>
                  </a:lnTo>
                  <a:cubicBezTo>
                    <a:pt x="411948" y="272073"/>
                    <a:pt x="945071" y="0"/>
                    <a:pt x="154175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F16C50-F398-4082-942C-098B046B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13756" y="2598821"/>
            <a:ext cx="3339065" cy="3401889"/>
            <a:chOff x="3224685" y="2598821"/>
            <a:chExt cx="3339065" cy="3401889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6DC8D47-7123-4497-B7D1-769033844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4" y="2705797"/>
              <a:ext cx="3254181" cy="3187937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D9EAF00-1329-4886-AF49-52D59ECE4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705797"/>
              <a:ext cx="3271790" cy="3187937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49FB-0264-4F59-9D62-643690143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42295" y="2683818"/>
              <a:ext cx="3271790" cy="3231975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BD7950-2F60-42E5-B00A-DB0131FA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4685" y="2598821"/>
              <a:ext cx="3339065" cy="3401889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AFBD3CB2-9D32-1D2A-88C7-7C852478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519" y="2421682"/>
            <a:ext cx="4266601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doc. MUDr. Jiří Kozák, FN Motol, Praha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Centrum pro léčení a výzkum bolestivých stavů</a:t>
            </a:r>
          </a:p>
          <a:p>
            <a:pPr marL="0" indent="0">
              <a:buNone/>
            </a:pPr>
            <a:endParaRPr lang="en-US" sz="20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MUDr. Marek Hakl, CLB Brno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Centrum léčby bolesti</a:t>
            </a: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MUDr. Jan Lejčko, FN Plzeň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Centrum léčby bolesti ARK</a:t>
            </a:r>
          </a:p>
        </p:txBody>
      </p:sp>
    </p:spTree>
    <p:extLst>
      <p:ext uri="{BB962C8B-B14F-4D97-AF65-F5344CB8AC3E}">
        <p14:creationId xmlns:p14="http://schemas.microsoft.com/office/powerpoint/2010/main" val="99951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6" descr="Otisk prstu">
            <a:extLst>
              <a:ext uri="{FF2B5EF4-FFF2-40B4-BE49-F238E27FC236}">
                <a16:creationId xmlns:a16="http://schemas.microsoft.com/office/drawing/2014/main" id="{89ECB3BF-246F-6B23-34AC-EDA9911EC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8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ED90A6-C5E6-BDCA-9EEF-638744CE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cs-CZ" sz="5400"/>
              <a:t>Cesta k řešení bolesti?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761052-7003-509D-5E95-D16586CD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370103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300" dirty="0">
                <a:effectLst/>
                <a:latin typeface="Helvetica" pitchFamily="2" charset="0"/>
              </a:rPr>
              <a:t>Bolest je signál, že něco s tělem není v pořádku. Akutně, dlouhodobě, chronicky reaguje na procesy, které se v organizmu dějí. Upozorňuje na nutnost zásahu - léčby, snížení intenzity, nalezení a odstranění příčin.</a:t>
            </a:r>
          </a:p>
          <a:p>
            <a:pPr marL="0" indent="0">
              <a:buNone/>
            </a:pPr>
            <a:endParaRPr lang="cs-CZ" sz="1300" dirty="0"/>
          </a:p>
          <a:p>
            <a:pPr marL="0" indent="0">
              <a:buNone/>
            </a:pPr>
            <a:r>
              <a:rPr lang="cs-CZ" sz="1300" dirty="0"/>
              <a:t>PRAKTICKÝ LÉKAŘ</a:t>
            </a:r>
          </a:p>
          <a:p>
            <a:pPr marL="0" indent="0">
              <a:buNone/>
            </a:pPr>
            <a:r>
              <a:rPr lang="cs-CZ" sz="1300" dirty="0"/>
              <a:t>&gt;ODBORNÝ LÉKAŘ</a:t>
            </a:r>
          </a:p>
          <a:p>
            <a:pPr marL="0" indent="0">
              <a:buNone/>
            </a:pPr>
            <a:r>
              <a:rPr lang="cs-CZ" sz="1300" dirty="0"/>
              <a:t>&gt;&gt;ALGEZIOLOG</a:t>
            </a:r>
          </a:p>
          <a:p>
            <a:pPr marL="0" indent="0">
              <a:buNone/>
            </a:pPr>
            <a:r>
              <a:rPr lang="cs-CZ" sz="1300" dirty="0"/>
              <a:t>&gt;&gt;&gt;CENTRUM LÉČBY BOLESTI</a:t>
            </a:r>
          </a:p>
        </p:txBody>
      </p:sp>
    </p:spTree>
    <p:extLst>
      <p:ext uri="{BB962C8B-B14F-4D97-AF65-F5344CB8AC3E}">
        <p14:creationId xmlns:p14="http://schemas.microsoft.com/office/powerpoint/2010/main" val="2191502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17902</TotalTime>
  <Words>377</Words>
  <Application>Microsoft Macintosh PowerPoint</Application>
  <PresentationFormat>Širokoúhlá obrazovka</PresentationFormat>
  <Paragraphs>75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Motiv Office</vt:lpstr>
      <vt:lpstr>Pacientská organizace pro léčbu bolesti</vt:lpstr>
      <vt:lpstr>Pacientský hub MZ ČR </vt:lpstr>
      <vt:lpstr>MgA. David Kašpar, místostarosta Prahy 10</vt:lpstr>
      <vt:lpstr>Účel a cíl</vt:lpstr>
      <vt:lpstr>Nástroje pomoci</vt:lpstr>
      <vt:lpstr>SSLB – Společnost pro studium a léčbu bolesti ČLS JEP</vt:lpstr>
      <vt:lpstr>Odborná pracoviště</vt:lpstr>
      <vt:lpstr>Odborní garanti</vt:lpstr>
      <vt:lpstr>Cesta k řešení bolesti?</vt:lpstr>
      <vt:lpstr>Doplňková péče</vt:lpstr>
      <vt:lpstr>Partneři pro veřejnost</vt:lpstr>
      <vt:lpstr>Zdroje informací:</vt:lpstr>
      <vt:lpstr>Primář doc. MUDr. Jiří Kozák, CSc </vt:lpstr>
      <vt:lpstr>Pomáháme proti bolesti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Pacientská organizace pro léčbu bolesti</dc:title>
  <dc:creator>patriot3591 patriot3591</dc:creator>
  <cp:lastModifiedBy>patriot3591 patriot3591</cp:lastModifiedBy>
  <cp:revision>14</cp:revision>
  <dcterms:created xsi:type="dcterms:W3CDTF">2023-05-27T08:26:35Z</dcterms:created>
  <dcterms:modified xsi:type="dcterms:W3CDTF">2023-06-27T12:22:26Z</dcterms:modified>
</cp:coreProperties>
</file>