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7559675" cx="10080625"/>
  <p:notesSz cx="7559675" cy="10691800"/>
  <p:embeddedFontLst>
    <p:embeddedFont>
      <p:font typeface="Roboto"/>
      <p:regular r:id="rId22"/>
      <p:bold r:id="rId23"/>
      <p:italic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1">
          <p15:clr>
            <a:srgbClr val="000000"/>
          </p15:clr>
        </p15:guide>
        <p15:guide id="2" pos="3175">
          <p15:clr>
            <a:srgbClr val="000000"/>
          </p15:clr>
        </p15:guide>
      </p15:sldGuideLst>
    </p:ext>
    <p:ext uri="GoogleSlidesCustomDataVersion2">
      <go:slidesCustomData xmlns:go="http://customooxmlschemas.google.com/" r:id="rId30" roundtripDataSignature="AMtx7mhkXgvR0ID/OLEZny6mbX+SwAA/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9130F9-9C22-49F1-9E2B-7F065DF6A2BE}">
  <a:tblStyle styleId="{CA9130F9-9C22-49F1-9E2B-7F065DF6A2B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81" orient="horz"/>
        <p:guide pos="317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OpenSans-regular.fntdata"/><Relationship Id="rId25" Type="http://schemas.openxmlformats.org/officeDocument/2006/relationships/font" Target="fonts/Roboto-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boldItalic.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07000" y="812520"/>
            <a:ext cx="5345280" cy="4008959"/>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highlight>
                  <a:srgbClr val="FFFFFF"/>
                </a:highlight>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b="0" i="0" lang="cs-CZ"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9348fa8aa3_0_0:notes"/>
          <p:cNvSpPr txBox="1"/>
          <p:nvPr>
            <p:ph idx="1" type="body"/>
          </p:nvPr>
        </p:nvSpPr>
        <p:spPr>
          <a:xfrm>
            <a:off x="755968" y="5078605"/>
            <a:ext cx="6047700" cy="4811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06" name="Google Shape;106;g19348fa8aa3_0_0:notes"/>
          <p:cNvSpPr/>
          <p:nvPr>
            <p:ph idx="2" type="sldImg"/>
          </p:nvPr>
        </p:nvSpPr>
        <p:spPr>
          <a:xfrm>
            <a:off x="1890010" y="801885"/>
            <a:ext cx="3780600" cy="40095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9348fa8aa3_0_276: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189" name="Google Shape;189;g19348fa8aa3_0_276: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37ffab588_0_41: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200" name="Google Shape;200;g2537ffab588_0_41: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537ffab588_0_21: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210" name="Google Shape;210;g2537ffab588_0_21: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9348fa8aa3_0_47:notes"/>
          <p:cNvSpPr txBox="1"/>
          <p:nvPr>
            <p:ph idx="1" type="body"/>
          </p:nvPr>
        </p:nvSpPr>
        <p:spPr>
          <a:xfrm>
            <a:off x="755968" y="5078605"/>
            <a:ext cx="6047700" cy="4811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20" name="Google Shape;220;g19348fa8aa3_0_47:notes"/>
          <p:cNvSpPr/>
          <p:nvPr>
            <p:ph idx="2" type="sldImg"/>
          </p:nvPr>
        </p:nvSpPr>
        <p:spPr>
          <a:xfrm>
            <a:off x="1890010" y="801885"/>
            <a:ext cx="3780600" cy="40095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559f4dcdee_0_3:notes"/>
          <p:cNvSpPr/>
          <p:nvPr>
            <p:ph idx="2" type="sldImg"/>
          </p:nvPr>
        </p:nvSpPr>
        <p:spPr>
          <a:xfrm>
            <a:off x="1107000" y="812520"/>
            <a:ext cx="5345400" cy="400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g2559f4dcdee_0_3: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27" name="Google Shape;227;g2559f4dcdee_0_3:notes"/>
          <p:cNvSpPr txBox="1"/>
          <p:nvPr>
            <p:ph idx="12" type="sldNum"/>
          </p:nvPr>
        </p:nvSpPr>
        <p:spPr>
          <a:xfrm>
            <a:off x="4278960" y="10157400"/>
            <a:ext cx="3280800" cy="5343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cs-CZ"/>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9348fa8aa3_0_482:notes"/>
          <p:cNvSpPr/>
          <p:nvPr>
            <p:ph idx="2" type="sldImg"/>
          </p:nvPr>
        </p:nvSpPr>
        <p:spPr>
          <a:xfrm>
            <a:off x="1107000" y="812520"/>
            <a:ext cx="5345400" cy="400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g19348fa8aa3_0_482: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35" name="Google Shape;235;g19348fa8aa3_0_482:notes"/>
          <p:cNvSpPr txBox="1"/>
          <p:nvPr>
            <p:ph idx="12" type="sldNum"/>
          </p:nvPr>
        </p:nvSpPr>
        <p:spPr>
          <a:xfrm>
            <a:off x="4278960" y="10157400"/>
            <a:ext cx="3280800" cy="5343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cs-CZ"/>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9348fa8aa3_0_5:notes"/>
          <p:cNvSpPr txBox="1"/>
          <p:nvPr>
            <p:ph idx="1" type="body"/>
          </p:nvPr>
        </p:nvSpPr>
        <p:spPr>
          <a:xfrm>
            <a:off x="755968" y="5078605"/>
            <a:ext cx="6047700" cy="4811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12" name="Google Shape;112;g19348fa8aa3_0_5:notes"/>
          <p:cNvSpPr/>
          <p:nvPr>
            <p:ph idx="2" type="sldImg"/>
          </p:nvPr>
        </p:nvSpPr>
        <p:spPr>
          <a:xfrm>
            <a:off x="1890010" y="801885"/>
            <a:ext cx="3780600" cy="40095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9348fa8aa3_0_132:notes"/>
          <p:cNvSpPr/>
          <p:nvPr>
            <p:ph idx="2" type="sldImg"/>
          </p:nvPr>
        </p:nvSpPr>
        <p:spPr>
          <a:xfrm>
            <a:off x="1511697" y="1336475"/>
            <a:ext cx="4536300" cy="360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19348fa8aa3_0_132:notes"/>
          <p:cNvSpPr txBox="1"/>
          <p:nvPr>
            <p:ph idx="1" type="body"/>
          </p:nvPr>
        </p:nvSpPr>
        <p:spPr>
          <a:xfrm>
            <a:off x="755968" y="5145429"/>
            <a:ext cx="6047700" cy="4210200"/>
          </a:xfrm>
          <a:prstGeom prst="rect">
            <a:avLst/>
          </a:prstGeom>
          <a:noFill/>
          <a:ln>
            <a:noFill/>
          </a:ln>
        </p:spPr>
        <p:txBody>
          <a:bodyPr anchorCtr="0" anchor="t" bIns="51400" lIns="102825" spcFirstLastPara="1" rIns="102825" wrap="square" tIns="51400">
            <a:noAutofit/>
          </a:bodyPr>
          <a:lstStyle/>
          <a:p>
            <a:pPr indent="0" lvl="0" marL="0" marR="0" rtl="0" algn="l">
              <a:lnSpc>
                <a:spcPct val="80000"/>
              </a:lnSpc>
              <a:spcBef>
                <a:spcPts val="0"/>
              </a:spcBef>
              <a:spcAft>
                <a:spcPts val="0"/>
              </a:spcAft>
              <a:buClr>
                <a:schemeClr val="dk1"/>
              </a:buClr>
              <a:buSzPts val="400"/>
              <a:buFont typeface="Calibri"/>
              <a:buNone/>
            </a:pPr>
            <a:r>
              <a:rPr lang="cs-CZ" sz="400">
                <a:solidFill>
                  <a:schemeClr val="dk1"/>
                </a:solidFill>
                <a:latin typeface="Calibri"/>
                <a:ea typeface="Calibri"/>
                <a:cs typeface="Calibri"/>
                <a:sym typeface="Calibri"/>
              </a:rPr>
              <a:t>As early as 5,000 years ago </a:t>
            </a:r>
            <a:r>
              <a:rPr i="1" lang="cs-CZ" sz="400">
                <a:solidFill>
                  <a:schemeClr val="dk1"/>
                </a:solidFill>
                <a:latin typeface="Calibri"/>
                <a:ea typeface="Calibri"/>
                <a:cs typeface="Calibri"/>
                <a:sym typeface="Calibri"/>
              </a:rPr>
              <a:t>Cannabis</a:t>
            </a:r>
            <a:r>
              <a:rPr lang="cs-CZ" sz="400">
                <a:solidFill>
                  <a:schemeClr val="dk1"/>
                </a:solidFill>
                <a:latin typeface="Calibri"/>
                <a:ea typeface="Calibri"/>
                <a:cs typeface="Calibri"/>
                <a:sym typeface="Calibri"/>
              </a:rPr>
              <a:t> was noted for its effects on the central nervous system.  This often manifested in the form of pain relief, appetite stimulation, and sedation (</a:t>
            </a:r>
            <a:r>
              <a:rPr lang="cs-CZ" sz="400" u="none" strike="noStrike">
                <a:solidFill>
                  <a:schemeClr val="dk1"/>
                </a:solidFill>
                <a:latin typeface="Calibri"/>
                <a:ea typeface="Calibri"/>
                <a:cs typeface="Calibri"/>
                <a:sym typeface="Calibri"/>
              </a:rPr>
              <a:t>Iverson, 2000</a:t>
            </a:r>
            <a:r>
              <a:rPr lang="cs-CZ" sz="400">
                <a:solidFill>
                  <a:schemeClr val="dk1"/>
                </a:solidFill>
                <a:latin typeface="Calibri"/>
                <a:ea typeface="Calibri"/>
                <a:cs typeface="Calibri"/>
                <a:sym typeface="Calibri"/>
              </a:rPr>
              <a:t>). Evidence for the medicinal use of </a:t>
            </a:r>
            <a:r>
              <a:rPr i="1" lang="cs-CZ" sz="400">
                <a:solidFill>
                  <a:schemeClr val="dk1"/>
                </a:solidFill>
                <a:latin typeface="Calibri"/>
                <a:ea typeface="Calibri"/>
                <a:cs typeface="Calibri"/>
                <a:sym typeface="Calibri"/>
              </a:rPr>
              <a:t>Cannabis </a:t>
            </a:r>
            <a:r>
              <a:rPr lang="cs-CZ" sz="400">
                <a:solidFill>
                  <a:schemeClr val="dk1"/>
                </a:solidFill>
                <a:latin typeface="Calibri"/>
                <a:ea typeface="Calibri"/>
                <a:cs typeface="Calibri"/>
                <a:sym typeface="Calibri"/>
              </a:rPr>
              <a:t>goes back to the emperor Chen Nung (the father of Chinese agriculture), a discoverer of medicinal plants, and also taught his people how to cultivate grains. Chen Nung is believed to be the author of the oldest known Chinese pharmacopoeia, in which, he writes about the medical use of </a:t>
            </a:r>
            <a:r>
              <a:rPr i="1" lang="cs-CZ" sz="400">
                <a:solidFill>
                  <a:schemeClr val="dk1"/>
                </a:solidFill>
                <a:latin typeface="Calibri"/>
                <a:ea typeface="Calibri"/>
                <a:cs typeface="Calibri"/>
                <a:sym typeface="Calibri"/>
              </a:rPr>
              <a:t>Cannabis</a:t>
            </a:r>
            <a:r>
              <a:rPr lang="cs-CZ" sz="400">
                <a:solidFill>
                  <a:schemeClr val="dk1"/>
                </a:solidFill>
                <a:latin typeface="Calibri"/>
                <a:ea typeface="Calibri"/>
                <a:cs typeface="Calibri"/>
                <a:sym typeface="Calibri"/>
              </a:rPr>
              <a:t> for rheumatism, menstrual fatigue, malaria, constipation, and absentmindedness.  </a:t>
            </a:r>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Medicinal </a:t>
            </a:r>
            <a:r>
              <a:rPr i="1" lang="cs-CZ" sz="400">
                <a:solidFill>
                  <a:schemeClr val="dk1"/>
                </a:solidFill>
                <a:latin typeface="Calibri"/>
                <a:ea typeface="Calibri"/>
                <a:cs typeface="Calibri"/>
                <a:sym typeface="Calibri"/>
              </a:rPr>
              <a:t>Cannabis</a:t>
            </a:r>
            <a:r>
              <a:rPr lang="cs-CZ" sz="400">
                <a:solidFill>
                  <a:schemeClr val="dk1"/>
                </a:solidFill>
                <a:latin typeface="Calibri"/>
                <a:ea typeface="Calibri"/>
                <a:cs typeface="Calibri"/>
                <a:sym typeface="Calibri"/>
              </a:rPr>
              <a:t> preparations were widely used in western medicine during the 19</a:t>
            </a:r>
            <a:r>
              <a:rPr baseline="30000" lang="cs-CZ" sz="400">
                <a:solidFill>
                  <a:schemeClr val="dk1"/>
                </a:solidFill>
                <a:latin typeface="Calibri"/>
                <a:ea typeface="Calibri"/>
                <a:cs typeface="Calibri"/>
                <a:sym typeface="Calibri"/>
              </a:rPr>
              <a:t>th</a:t>
            </a:r>
            <a:r>
              <a:rPr lang="cs-CZ" sz="400">
                <a:solidFill>
                  <a:schemeClr val="dk1"/>
                </a:solidFill>
                <a:latin typeface="Calibri"/>
                <a:ea typeface="Calibri"/>
                <a:cs typeface="Calibri"/>
                <a:sym typeface="Calibri"/>
              </a:rPr>
              <a:t> century (at least 28 preparations).  At the time it was recognized that preparations of </a:t>
            </a:r>
            <a:r>
              <a:rPr i="1" lang="cs-CZ" sz="400">
                <a:solidFill>
                  <a:schemeClr val="dk1"/>
                </a:solidFill>
                <a:latin typeface="Calibri"/>
                <a:ea typeface="Calibri"/>
                <a:cs typeface="Calibri"/>
                <a:sym typeface="Calibri"/>
              </a:rPr>
              <a:t>Cannabis</a:t>
            </a:r>
            <a:r>
              <a:rPr lang="cs-CZ" sz="400">
                <a:solidFill>
                  <a:schemeClr val="dk1"/>
                </a:solidFill>
                <a:latin typeface="Calibri"/>
                <a:ea typeface="Calibri"/>
                <a:cs typeface="Calibri"/>
                <a:sym typeface="Calibri"/>
              </a:rPr>
              <a:t> distributed through pharmacies</a:t>
            </a:r>
            <a:r>
              <a:rPr i="1" lang="cs-CZ" sz="400">
                <a:solidFill>
                  <a:schemeClr val="dk1"/>
                </a:solidFill>
                <a:latin typeface="Calibri"/>
                <a:ea typeface="Calibri"/>
                <a:cs typeface="Calibri"/>
                <a:sym typeface="Calibri"/>
              </a:rPr>
              <a:t> </a:t>
            </a:r>
            <a:r>
              <a:rPr lang="cs-CZ" sz="400">
                <a:solidFill>
                  <a:schemeClr val="dk1"/>
                </a:solidFill>
                <a:latin typeface="Calibri"/>
                <a:ea typeface="Calibri"/>
                <a:cs typeface="Calibri"/>
                <a:sym typeface="Calibri"/>
              </a:rPr>
              <a:t>were variable.  As the active ingredient was not known, quality control was virtually impossible, and this is in part why the plant fell out of use. One practical issue was that the cannabis, cultivated in Morroco, China, India ,could take as long as a year to reach the west. And storage conditions were not optimal, in say Dutch sailing vessel from the 15</a:t>
            </a:r>
            <a:r>
              <a:rPr baseline="30000" lang="cs-CZ" sz="400">
                <a:solidFill>
                  <a:schemeClr val="dk1"/>
                </a:solidFill>
                <a:latin typeface="Calibri"/>
                <a:ea typeface="Calibri"/>
                <a:cs typeface="Calibri"/>
                <a:sym typeface="Calibri"/>
              </a:rPr>
              <a:t>th</a:t>
            </a:r>
            <a:r>
              <a:rPr lang="cs-CZ" sz="400">
                <a:solidFill>
                  <a:schemeClr val="dk1"/>
                </a:solidFill>
                <a:latin typeface="Calibri"/>
                <a:ea typeface="Calibri"/>
                <a:cs typeface="Calibri"/>
                <a:sym typeface="Calibri"/>
              </a:rPr>
              <a:t> century.</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During the Victorian era, many alkaloids were extracted from plants, for their unique properties.  These plant chemists were successful because the alkaloids they were targeting are water soluble organic bases that form crystalline solids when combined with acids.  Among the medicinal compounds isolated in the 19</a:t>
            </a:r>
            <a:r>
              <a:rPr baseline="30000" lang="cs-CZ" sz="400">
                <a:solidFill>
                  <a:schemeClr val="dk1"/>
                </a:solidFill>
                <a:latin typeface="Calibri"/>
                <a:ea typeface="Calibri"/>
                <a:cs typeface="Calibri"/>
                <a:sym typeface="Calibri"/>
              </a:rPr>
              <a:t>th</a:t>
            </a:r>
            <a:r>
              <a:rPr lang="cs-CZ" sz="400">
                <a:solidFill>
                  <a:schemeClr val="dk1"/>
                </a:solidFill>
                <a:latin typeface="Calibri"/>
                <a:ea typeface="Calibri"/>
                <a:cs typeface="Calibri"/>
                <a:sym typeface="Calibri"/>
              </a:rPr>
              <a:t> century were quinine, morphine, and cocaine.  These were major advances in plant chemistry.  The molecules on the cannabis plant, however, are almost completely insoluble in water.  The chemical nature of cannabinoids prevented early Victorian scientists from making efficient extracts of these polar compounds.  The active ingredient, delta9-Tetrahydrocannabinol (Δ9-THC), was not isolated and identified until 1964(</a:t>
            </a:r>
            <a:r>
              <a:rPr lang="cs-CZ" sz="400" u="none" strike="noStrike">
                <a:solidFill>
                  <a:schemeClr val="dk1"/>
                </a:solidFill>
                <a:latin typeface="Calibri"/>
                <a:ea typeface="Calibri"/>
                <a:cs typeface="Calibri"/>
                <a:sym typeface="Calibri"/>
              </a:rPr>
              <a:t>Mechoulam and Gaoni, 1965</a:t>
            </a:r>
            <a:r>
              <a:rPr lang="cs-CZ" sz="400">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 In the 1990s, researchers made discoveries essential for the establishment of the cannabinoid research field.  By the end of the decade scientists discovered two distinct cannabinoid receptors (i.e., CB1 and CB2), isolated endogenous cannabinoids (e.g.,Anandamide and 2-Arachidonylglycerol), synthesized a cadre of ligands, and generated cannabinoid receptor knockout mice (i.e., CB1 KO) (</a:t>
            </a:r>
            <a:r>
              <a:rPr lang="cs-CZ" sz="400" u="none" strike="noStrike">
                <a:solidFill>
                  <a:schemeClr val="dk1"/>
                </a:solidFill>
                <a:latin typeface="Calibri"/>
                <a:ea typeface="Calibri"/>
                <a:cs typeface="Calibri"/>
                <a:sym typeface="Calibri"/>
              </a:rPr>
              <a:t>Gerard et al., 1990</a:t>
            </a:r>
            <a:r>
              <a:rPr lang="cs-CZ" sz="400">
                <a:solidFill>
                  <a:schemeClr val="dk1"/>
                </a:solidFill>
                <a:latin typeface="Calibri"/>
                <a:ea typeface="Calibri"/>
                <a:cs typeface="Calibri"/>
                <a:sym typeface="Calibri"/>
              </a:rPr>
              <a:t>; </a:t>
            </a:r>
            <a:r>
              <a:rPr lang="cs-CZ" sz="400" u="none" strike="noStrike">
                <a:solidFill>
                  <a:schemeClr val="dk1"/>
                </a:solidFill>
                <a:latin typeface="Calibri"/>
                <a:ea typeface="Calibri"/>
                <a:cs typeface="Calibri"/>
                <a:sym typeface="Calibri"/>
              </a:rPr>
              <a:t>Matsuda et al., 1990</a:t>
            </a:r>
            <a:r>
              <a:rPr lang="cs-CZ" sz="400">
                <a:solidFill>
                  <a:schemeClr val="dk1"/>
                </a:solidFill>
                <a:latin typeface="Calibri"/>
                <a:ea typeface="Calibri"/>
                <a:cs typeface="Calibri"/>
                <a:sym typeface="Calibri"/>
              </a:rPr>
              <a:t>; </a:t>
            </a:r>
            <a:r>
              <a:rPr lang="cs-CZ" sz="400" u="none" strike="noStrike">
                <a:solidFill>
                  <a:schemeClr val="dk1"/>
                </a:solidFill>
                <a:latin typeface="Calibri"/>
                <a:ea typeface="Calibri"/>
                <a:cs typeface="Calibri"/>
                <a:sym typeface="Calibri"/>
              </a:rPr>
              <a:t>Zimmer et al., 1999</a:t>
            </a:r>
            <a:r>
              <a:rPr lang="cs-CZ" sz="400">
                <a:solidFill>
                  <a:schemeClr val="dk1"/>
                </a:solidFill>
                <a:latin typeface="Calibri"/>
                <a:ea typeface="Calibri"/>
                <a:cs typeface="Calibri"/>
                <a:sym typeface="Calibri"/>
              </a:rPr>
              <a:t>).  Efforts to identify and clone the CB1 receptor demonstrate that it is one of the most abundant proteins in the brain.  Thus, cannabinoid receptors became an attractive target for drug development. The availability of synthetic THC and novel analogs has allowed researchers to begin characterizing the role of this neuronal G-protein coupled receptor (GPCR). The sum of all knowledge on how cannabinoid receptors and their ligands work together in mammals is referred to as the endocannabinoid system (ECS).</a:t>
            </a:r>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Today we know that cannabinoids are found on many plants, THC has not been found on plants, but the stuff of THC-the precurors, such as CBG were found on some of these plants. Additionally, cloves, black pepper also contain what is refferred to as a dietary cannabinoid. Beta-caryophyllene.</a:t>
            </a:r>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The reason we have a receptor of cannabinoids, is not because there is some plant out there which makes cannabiniods. That is just a qwuark of nature.  We instructions for the building these receptors in genes because it is part of  a larger system with a natural THC-like compound synthesized by our bodies.</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What does the ECS do?</a:t>
            </a:r>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Eat: HIV/AIDS and is the basis for pure THC being available by prescription for the cancer and aids patients.</a:t>
            </a:r>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Less recognized but still promising are effects we can recognize; sleep, relax, references to sedation and pain relief. </a:t>
            </a:r>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Forget: Have you ever forgotten anything? Happened to me once and I am thankful for it because it may indicate I have a healthy brain with a reasonable amount of CBR activation…However, when you really think about, having a system to extinguish </a:t>
            </a:r>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Memories or information that is NOT useful or harmful, is just as important as remembering things that are useful. If I remember every face I saw on SEPTA this morning, my brain would burst, trying to remember all that information. This is basis for anecdotal reports and a call for clinical trials with cannabinodis for the treatment of PTSD—it used to be called battle fatigue, before that shell shock. (All quiet on the western front). </a:t>
            </a:r>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Protect: Cannabinoids protect neurons from excitotoxicity and other insults. In addition to being wonderful antioxidants, phytocannabinoids and some synthetics can reduce nerve damage in experimental assays involving animal brains being challenged with say nerve gas, blunt trauma, ischemia (heart attack).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A clinical endocannabinoid deficiency has been coined…which describes diseases such as fibromyalgia, migraines, and eating disorders—may have an underlying defect in cannabinoid receptors or endocannabinoid production.</a:t>
            </a:r>
            <a:endParaRPr sz="40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cs-CZ" sz="400">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cs-CZ" sz="400" u="sng">
                <a:latin typeface="Arial"/>
                <a:ea typeface="Arial"/>
                <a:cs typeface="Arial"/>
                <a:sym typeface="Arial"/>
              </a:rPr>
              <a:t>Many uses:</a:t>
            </a:r>
            <a:endParaRPr/>
          </a:p>
          <a:p>
            <a:pPr indent="0" lvl="0" marL="0" rtl="0" algn="l">
              <a:lnSpc>
                <a:spcPct val="80000"/>
              </a:lnSpc>
              <a:spcBef>
                <a:spcPts val="0"/>
              </a:spcBef>
              <a:spcAft>
                <a:spcPts val="0"/>
              </a:spcAft>
              <a:buSzPts val="1400"/>
              <a:buNone/>
            </a:pPr>
            <a:r>
              <a:rPr lang="cs-CZ" sz="400">
                <a:latin typeface="Arial"/>
                <a:ea typeface="Arial"/>
                <a:cs typeface="Arial"/>
                <a:sym typeface="Arial"/>
              </a:rPr>
              <a:t>convulsion, menstrual cramps, asthma, childbirth, throat infection, </a:t>
            </a:r>
            <a:endParaRPr/>
          </a:p>
          <a:p>
            <a:pPr indent="0" lvl="0" marL="0" rtl="0" algn="l">
              <a:lnSpc>
                <a:spcPct val="80000"/>
              </a:lnSpc>
              <a:spcBef>
                <a:spcPts val="0"/>
              </a:spcBef>
              <a:spcAft>
                <a:spcPts val="0"/>
              </a:spcAft>
              <a:buSzPts val="1400"/>
              <a:buNone/>
            </a:pPr>
            <a:r>
              <a:rPr lang="cs-CZ" sz="400">
                <a:latin typeface="Arial"/>
                <a:ea typeface="Arial"/>
                <a:cs typeface="Arial"/>
                <a:sym typeface="Arial"/>
              </a:rPr>
              <a:t>cough, insomnia, migraine, opium withdrawal, appetite, diarrhea,</a:t>
            </a:r>
            <a:endParaRPr/>
          </a:p>
          <a:p>
            <a:pPr indent="0" lvl="0" marL="0" rtl="0" algn="l">
              <a:lnSpc>
                <a:spcPct val="80000"/>
              </a:lnSpc>
              <a:spcBef>
                <a:spcPts val="0"/>
              </a:spcBef>
              <a:spcAft>
                <a:spcPts val="0"/>
              </a:spcAft>
              <a:buSzPts val="1400"/>
              <a:buNone/>
            </a:pPr>
            <a:r>
              <a:rPr lang="cs-CZ" sz="400">
                <a:latin typeface="Arial"/>
                <a:ea typeface="Arial"/>
                <a:cs typeface="Arial"/>
                <a:sym typeface="Arial"/>
              </a:rPr>
              <a:t>Etc….</a:t>
            </a:r>
            <a:endParaRPr sz="400">
              <a:latin typeface="Times New Roman"/>
              <a:ea typeface="Times New Roman"/>
              <a:cs typeface="Times New Roman"/>
              <a:sym typeface="Times New Roman"/>
            </a:endParaRPr>
          </a:p>
          <a:p>
            <a:pPr indent="0" lvl="0" marL="0" rtl="0" algn="l">
              <a:lnSpc>
                <a:spcPct val="80000"/>
              </a:lnSpc>
              <a:spcBef>
                <a:spcPts val="0"/>
              </a:spcBef>
              <a:spcAft>
                <a:spcPts val="0"/>
              </a:spcAft>
              <a:buSzPts val="1400"/>
              <a:buNone/>
            </a:pPr>
            <a:r>
              <a:t/>
            </a:r>
            <a:endParaRPr sz="400">
              <a:latin typeface="Times New Roman"/>
              <a:ea typeface="Times New Roman"/>
              <a:cs typeface="Times New Roman"/>
              <a:sym typeface="Times New Roman"/>
            </a:endParaRPr>
          </a:p>
          <a:p>
            <a:pPr indent="0" lvl="0" marL="0" rtl="0" algn="l">
              <a:lnSpc>
                <a:spcPct val="80000"/>
              </a:lnSpc>
              <a:spcBef>
                <a:spcPts val="0"/>
              </a:spcBef>
              <a:spcAft>
                <a:spcPts val="0"/>
              </a:spcAft>
              <a:buSzPts val="1400"/>
              <a:buNone/>
            </a:pPr>
            <a:r>
              <a:rPr lang="cs-CZ" sz="400">
                <a:latin typeface="Times New Roman"/>
                <a:ea typeface="Times New Roman"/>
                <a:cs typeface="Times New Roman"/>
                <a:sym typeface="Times New Roman"/>
              </a:rPr>
              <a:t>In the last few years we have made the most astonishing discoveries…</a:t>
            </a:r>
            <a:endParaRPr/>
          </a:p>
          <a:p>
            <a:pPr indent="0" lvl="0" marL="0" rtl="0" algn="l">
              <a:lnSpc>
                <a:spcPct val="80000"/>
              </a:lnSpc>
              <a:spcBef>
                <a:spcPts val="0"/>
              </a:spcBef>
              <a:spcAft>
                <a:spcPts val="0"/>
              </a:spcAft>
              <a:buSzPts val="1400"/>
              <a:buNone/>
            </a:pPr>
            <a:r>
              <a:rPr lang="cs-CZ" sz="400">
                <a:latin typeface="Times New Roman"/>
                <a:ea typeface="Times New Roman"/>
                <a:cs typeface="Times New Roman"/>
                <a:sym typeface="Times New Roman"/>
              </a:rPr>
              <a:t>And I believe the future of therapeutics, depends heavily on understanding this system.</a:t>
            </a:r>
            <a:endParaRPr/>
          </a:p>
          <a:p>
            <a:pPr indent="0" lvl="0" marL="0" rtl="0" algn="l">
              <a:lnSpc>
                <a:spcPct val="80000"/>
              </a:lnSpc>
              <a:spcBef>
                <a:spcPts val="0"/>
              </a:spcBef>
              <a:spcAft>
                <a:spcPts val="0"/>
              </a:spcAft>
              <a:buSzPts val="1400"/>
              <a:buNone/>
            </a:pPr>
            <a:r>
              <a:rPr lang="cs-CZ" sz="400">
                <a:latin typeface="Times New Roman"/>
                <a:ea typeface="Times New Roman"/>
                <a:cs typeface="Times New Roman"/>
                <a:sym typeface="Times New Roman"/>
              </a:rPr>
              <a:t>Notes and talking points</a:t>
            </a:r>
            <a:endParaRPr/>
          </a:p>
          <a:p>
            <a:pPr indent="0" lvl="0" marL="0" rtl="0" algn="l">
              <a:lnSpc>
                <a:spcPct val="80000"/>
              </a:lnSpc>
              <a:spcBef>
                <a:spcPts val="1100"/>
              </a:spcBef>
              <a:spcAft>
                <a:spcPts val="0"/>
              </a:spcAft>
              <a:buSzPts val="1400"/>
              <a:buNone/>
            </a:pPr>
            <a:r>
              <a:rPr lang="cs-CZ" sz="400"/>
              <a:t>Most ubiquitous signaling system in the human body</a:t>
            </a:r>
            <a:endParaRPr/>
          </a:p>
          <a:p>
            <a:pPr indent="0" lvl="0" marL="0" rtl="0" algn="l">
              <a:lnSpc>
                <a:spcPct val="80000"/>
              </a:lnSpc>
              <a:spcBef>
                <a:spcPts val="1100"/>
              </a:spcBef>
              <a:spcAft>
                <a:spcPts val="0"/>
              </a:spcAft>
              <a:buSzPts val="1400"/>
              <a:buNone/>
            </a:pPr>
            <a:r>
              <a:rPr lang="cs-CZ" sz="400"/>
              <a:t>Sophisticated group of neuromodulators, cannabinoid receptors, and signaling pathways</a:t>
            </a:r>
            <a:endParaRPr/>
          </a:p>
          <a:p>
            <a:pPr indent="0" lvl="0" marL="0" rtl="0" algn="l">
              <a:lnSpc>
                <a:spcPct val="80000"/>
              </a:lnSpc>
              <a:spcBef>
                <a:spcPts val="1100"/>
              </a:spcBef>
              <a:spcAft>
                <a:spcPts val="0"/>
              </a:spcAft>
              <a:buSzPts val="1400"/>
              <a:buNone/>
            </a:pPr>
            <a:r>
              <a:rPr lang="cs-CZ" sz="400"/>
              <a:t>Preserves homeostasis (internal stability)</a:t>
            </a:r>
            <a:endParaRPr/>
          </a:p>
          <a:p>
            <a:pPr indent="0" lvl="0" marL="0" rtl="0" algn="l">
              <a:lnSpc>
                <a:spcPct val="80000"/>
              </a:lnSpc>
              <a:spcBef>
                <a:spcPts val="1100"/>
              </a:spcBef>
              <a:spcAft>
                <a:spcPts val="0"/>
              </a:spcAft>
              <a:buSzPts val="1400"/>
              <a:buNone/>
            </a:pPr>
            <a:r>
              <a:rPr lang="cs-CZ" sz="400"/>
              <a:t>Regulates a variety of physiological processes including movement, mood, memory, appetite, and pain</a:t>
            </a:r>
            <a:endParaRPr/>
          </a:p>
          <a:p>
            <a:pPr indent="0" lvl="0" marL="0" rtl="0" algn="l">
              <a:lnSpc>
                <a:spcPct val="80000"/>
              </a:lnSpc>
              <a:spcBef>
                <a:spcPts val="0"/>
              </a:spcBef>
              <a:spcAft>
                <a:spcPts val="0"/>
              </a:spcAft>
              <a:buSzPts val="1400"/>
              <a:buNone/>
            </a:pPr>
            <a:r>
              <a:t/>
            </a:r>
            <a:endParaRPr sz="400">
              <a:latin typeface="Times New Roman"/>
              <a:ea typeface="Times New Roman"/>
              <a:cs typeface="Times New Roman"/>
              <a:sym typeface="Times New Roman"/>
            </a:endParaRPr>
          </a:p>
        </p:txBody>
      </p:sp>
      <p:sp>
        <p:nvSpPr>
          <p:cNvPr id="121" name="Google Shape;121;g19348fa8aa3_0_132:notes"/>
          <p:cNvSpPr txBox="1"/>
          <p:nvPr>
            <p:ph idx="12" type="sldNum"/>
          </p:nvPr>
        </p:nvSpPr>
        <p:spPr>
          <a:xfrm>
            <a:off x="4282066" y="10155354"/>
            <a:ext cx="3276000" cy="534600"/>
          </a:xfrm>
          <a:prstGeom prst="rect">
            <a:avLst/>
          </a:prstGeom>
          <a:noFill/>
          <a:ln>
            <a:noFill/>
          </a:ln>
        </p:spPr>
        <p:txBody>
          <a:bodyPr anchorCtr="0" anchor="b" bIns="51400" lIns="102825" spcFirstLastPara="1" rIns="102825" wrap="square" tIns="51400">
            <a:noAutofit/>
          </a:bodyPr>
          <a:lstStyle/>
          <a:p>
            <a:pPr indent="0" lvl="0" marL="0" rtl="0" algn="r">
              <a:lnSpc>
                <a:spcPct val="100000"/>
              </a:lnSpc>
              <a:spcBef>
                <a:spcPts val="0"/>
              </a:spcBef>
              <a:spcAft>
                <a:spcPts val="0"/>
              </a:spcAft>
              <a:buSzPts val="1400"/>
              <a:buNone/>
            </a:pPr>
            <a:fld id="{00000000-1234-1234-1234-123412341234}" type="slidenum">
              <a:rPr lang="cs-CZ"/>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9348fa8aa3_0_148:notes"/>
          <p:cNvSpPr txBox="1"/>
          <p:nvPr>
            <p:ph idx="1" type="body"/>
          </p:nvPr>
        </p:nvSpPr>
        <p:spPr>
          <a:xfrm>
            <a:off x="755968" y="5145429"/>
            <a:ext cx="6047700" cy="4210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38" name="Google Shape;138;g19348fa8aa3_0_148:notes"/>
          <p:cNvSpPr/>
          <p:nvPr>
            <p:ph idx="2" type="sldImg"/>
          </p:nvPr>
        </p:nvSpPr>
        <p:spPr>
          <a:xfrm>
            <a:off x="1511697" y="1336475"/>
            <a:ext cx="4536300" cy="36084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9348fa8aa3_0_170:notes"/>
          <p:cNvSpPr txBox="1"/>
          <p:nvPr>
            <p:ph idx="1" type="body"/>
          </p:nvPr>
        </p:nvSpPr>
        <p:spPr>
          <a:xfrm>
            <a:off x="755968" y="5145429"/>
            <a:ext cx="6047700" cy="4210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47" name="Google Shape;147;g19348fa8aa3_0_170:notes"/>
          <p:cNvSpPr/>
          <p:nvPr>
            <p:ph idx="2" type="sldImg"/>
          </p:nvPr>
        </p:nvSpPr>
        <p:spPr>
          <a:xfrm>
            <a:off x="1511697" y="1336475"/>
            <a:ext cx="4536300" cy="36084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9348fa8aa3_0_187: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158" name="Google Shape;158;g19348fa8aa3_0_187: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37ffab588_0_9: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166" name="Google Shape;166;g2537ffab588_0_9: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9348fa8aa3_0_224: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173" name="Google Shape;173;g19348fa8aa3_0_224: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9348fa8aa3_0_204:notes"/>
          <p:cNvSpPr txBox="1"/>
          <p:nvPr>
            <p:ph idx="1" type="body"/>
          </p:nvPr>
        </p:nvSpPr>
        <p:spPr>
          <a:xfrm>
            <a:off x="755968" y="5078605"/>
            <a:ext cx="60477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Clr>
                <a:schemeClr val="dk1"/>
              </a:buClr>
              <a:buSzPts val="1300"/>
              <a:buFont typeface="Calibri"/>
              <a:buNone/>
            </a:pPr>
            <a:r>
              <a:t/>
            </a:r>
            <a:endParaRPr/>
          </a:p>
        </p:txBody>
      </p:sp>
      <p:sp>
        <p:nvSpPr>
          <p:cNvPr id="180" name="Google Shape;180;g19348fa8aa3_0_204:notes"/>
          <p:cNvSpPr/>
          <p:nvPr>
            <p:ph idx="2" type="sldImg"/>
          </p:nvPr>
        </p:nvSpPr>
        <p:spPr>
          <a:xfrm>
            <a:off x="1259681" y="801885"/>
            <a:ext cx="5040300" cy="400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
          <p:cNvSpPr txBox="1"/>
          <p:nvPr>
            <p:ph type="ctrTitle"/>
          </p:nvPr>
        </p:nvSpPr>
        <p:spPr>
          <a:xfrm>
            <a:off x="755650" y="2347913"/>
            <a:ext cx="8569325" cy="16208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17" name="Google Shape;17;p4"/>
          <p:cNvSpPr txBox="1"/>
          <p:nvPr>
            <p:ph idx="1" type="subTitle"/>
          </p:nvPr>
        </p:nvSpPr>
        <p:spPr>
          <a:xfrm>
            <a:off x="1512888" y="4283075"/>
            <a:ext cx="7056437" cy="1931988"/>
          </a:xfrm>
          <a:prstGeom prst="rect">
            <a:avLst/>
          </a:prstGeom>
          <a:noFill/>
          <a:ln>
            <a:noFill/>
          </a:ln>
        </p:spPr>
        <p:txBody>
          <a:bodyPr anchorCtr="0" anchor="t" bIns="0" lIns="0" spcFirstLastPara="1" rIns="0" wrap="square" tIns="0">
            <a:noAutofit/>
          </a:bodyPr>
          <a:lstStyle>
            <a:lvl1pPr lvl="0" algn="ctr">
              <a:lnSpc>
                <a:spcPct val="100000"/>
              </a:lnSpc>
              <a:spcBef>
                <a:spcPts val="1417"/>
              </a:spcBef>
              <a:spcAft>
                <a:spcPts val="0"/>
              </a:spcAft>
              <a:buClr>
                <a:srgbClr val="888888"/>
              </a:buClr>
              <a:buSzPts val="1440"/>
              <a:buNone/>
              <a:defRPr>
                <a:solidFill>
                  <a:srgbClr val="888888"/>
                </a:solidFill>
              </a:defRPr>
            </a:lvl1pPr>
            <a:lvl2pPr lvl="1" algn="ctr">
              <a:lnSpc>
                <a:spcPct val="100000"/>
              </a:lnSpc>
              <a:spcBef>
                <a:spcPts val="1134"/>
              </a:spcBef>
              <a:spcAft>
                <a:spcPts val="0"/>
              </a:spcAft>
              <a:buClr>
                <a:srgbClr val="888888"/>
              </a:buClr>
              <a:buSzPts val="2100"/>
              <a:buNone/>
              <a:defRPr>
                <a:solidFill>
                  <a:srgbClr val="888888"/>
                </a:solidFill>
              </a:defRPr>
            </a:lvl2pPr>
            <a:lvl3pPr lvl="2" algn="ctr">
              <a:lnSpc>
                <a:spcPct val="100000"/>
              </a:lnSpc>
              <a:spcBef>
                <a:spcPts val="850"/>
              </a:spcBef>
              <a:spcAft>
                <a:spcPts val="0"/>
              </a:spcAft>
              <a:buClr>
                <a:srgbClr val="888888"/>
              </a:buClr>
              <a:buSzPts val="1080"/>
              <a:buNone/>
              <a:defRPr>
                <a:solidFill>
                  <a:srgbClr val="888888"/>
                </a:solidFill>
              </a:defRPr>
            </a:lvl3pPr>
            <a:lvl4pPr lvl="3" algn="ctr">
              <a:lnSpc>
                <a:spcPct val="100000"/>
              </a:lnSpc>
              <a:spcBef>
                <a:spcPts val="567"/>
              </a:spcBef>
              <a:spcAft>
                <a:spcPts val="0"/>
              </a:spcAft>
              <a:buClr>
                <a:srgbClr val="888888"/>
              </a:buClr>
              <a:buSzPts val="1500"/>
              <a:buNone/>
              <a:defRPr>
                <a:solidFill>
                  <a:srgbClr val="888888"/>
                </a:solidFill>
              </a:defRPr>
            </a:lvl4pPr>
            <a:lvl5pPr lvl="4" algn="ctr">
              <a:lnSpc>
                <a:spcPct val="100000"/>
              </a:lnSpc>
              <a:spcBef>
                <a:spcPts val="283"/>
              </a:spcBef>
              <a:spcAft>
                <a:spcPts val="0"/>
              </a:spcAft>
              <a:buClr>
                <a:srgbClr val="888888"/>
              </a:buClr>
              <a:buSzPts val="900"/>
              <a:buNone/>
              <a:defRPr>
                <a:solidFill>
                  <a:srgbClr val="888888"/>
                </a:solidFill>
              </a:defRPr>
            </a:lvl5pPr>
            <a:lvl6pPr lvl="5" algn="ctr">
              <a:lnSpc>
                <a:spcPct val="100000"/>
              </a:lnSpc>
              <a:spcBef>
                <a:spcPts val="283"/>
              </a:spcBef>
              <a:spcAft>
                <a:spcPts val="0"/>
              </a:spcAft>
              <a:buClr>
                <a:srgbClr val="888888"/>
              </a:buClr>
              <a:buSzPts val="900"/>
              <a:buNone/>
              <a:defRPr>
                <a:solidFill>
                  <a:srgbClr val="888888"/>
                </a:solidFill>
              </a:defRPr>
            </a:lvl6pPr>
            <a:lvl7pPr lvl="6" algn="ctr">
              <a:lnSpc>
                <a:spcPct val="100000"/>
              </a:lnSpc>
              <a:spcBef>
                <a:spcPts val="283"/>
              </a:spcBef>
              <a:spcAft>
                <a:spcPts val="0"/>
              </a:spcAft>
              <a:buClr>
                <a:srgbClr val="888888"/>
              </a:buClr>
              <a:buSzPts val="900"/>
              <a:buNone/>
              <a:defRPr>
                <a:solidFill>
                  <a:srgbClr val="888888"/>
                </a:solidFill>
              </a:defRPr>
            </a:lvl7pPr>
            <a:lvl8pPr lvl="7" algn="ctr">
              <a:lnSpc>
                <a:spcPct val="100000"/>
              </a:lnSpc>
              <a:spcBef>
                <a:spcPts val="283"/>
              </a:spcBef>
              <a:spcAft>
                <a:spcPts val="0"/>
              </a:spcAft>
              <a:buClr>
                <a:srgbClr val="888888"/>
              </a:buClr>
              <a:buSzPts val="900"/>
              <a:buNone/>
              <a:defRPr>
                <a:solidFill>
                  <a:srgbClr val="888888"/>
                </a:solidFill>
              </a:defRPr>
            </a:lvl8pPr>
            <a:lvl9pPr lvl="8" algn="ctr">
              <a:lnSpc>
                <a:spcPct val="100000"/>
              </a:lnSpc>
              <a:spcBef>
                <a:spcPts val="283"/>
              </a:spcBef>
              <a:spcAft>
                <a:spcPts val="0"/>
              </a:spcAft>
              <a:buClr>
                <a:srgbClr val="888888"/>
              </a:buClr>
              <a:buSzPts val="900"/>
              <a:buNone/>
              <a:defRPr>
                <a:solidFill>
                  <a:srgbClr val="888888"/>
                </a:solidFill>
              </a:defRPr>
            </a:lvl9pPr>
          </a:lstStyle>
          <a:p/>
        </p:txBody>
      </p:sp>
      <p:sp>
        <p:nvSpPr>
          <p:cNvPr id="18" name="Google Shape;18;p4"/>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9"/>
          <p:cNvSpPr txBox="1"/>
          <p:nvPr>
            <p:ph type="title"/>
          </p:nvPr>
        </p:nvSpPr>
        <p:spPr>
          <a:xfrm>
            <a:off x="503999" y="301320"/>
            <a:ext cx="9071640" cy="126216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75" name="Google Shape;75;p9"/>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10"/>
          <p:cNvSpPr txBox="1"/>
          <p:nvPr>
            <p:ph type="title"/>
          </p:nvPr>
        </p:nvSpPr>
        <p:spPr>
          <a:xfrm>
            <a:off x="504825" y="301625"/>
            <a:ext cx="3316288" cy="12795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00"/>
              <a:buChar char="●"/>
              <a:defRPr b="1" sz="2000"/>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80" name="Google Shape;80;p10"/>
          <p:cNvSpPr txBox="1"/>
          <p:nvPr>
            <p:ph idx="1" type="body"/>
          </p:nvPr>
        </p:nvSpPr>
        <p:spPr>
          <a:xfrm>
            <a:off x="3941763" y="301625"/>
            <a:ext cx="5635625" cy="6451600"/>
          </a:xfrm>
          <a:prstGeom prst="rect">
            <a:avLst/>
          </a:prstGeom>
          <a:noFill/>
          <a:ln>
            <a:noFill/>
          </a:ln>
        </p:spPr>
        <p:txBody>
          <a:bodyPr anchorCtr="0" anchor="t" bIns="0" lIns="0" spcFirstLastPara="1" rIns="0" wrap="square" tIns="0">
            <a:noAutofit/>
          </a:bodyPr>
          <a:lstStyle>
            <a:lvl1pPr indent="-320040" lvl="0" marL="457200" algn="l">
              <a:lnSpc>
                <a:spcPct val="100000"/>
              </a:lnSpc>
              <a:spcBef>
                <a:spcPts val="1417"/>
              </a:spcBef>
              <a:spcAft>
                <a:spcPts val="0"/>
              </a:spcAft>
              <a:buSzPts val="1440"/>
              <a:buChar char="●"/>
              <a:defRPr sz="3200"/>
            </a:lvl1pPr>
            <a:lvl2pPr indent="-361950" lvl="1" marL="914400" algn="l">
              <a:lnSpc>
                <a:spcPct val="100000"/>
              </a:lnSpc>
              <a:spcBef>
                <a:spcPts val="1134"/>
              </a:spcBef>
              <a:spcAft>
                <a:spcPts val="0"/>
              </a:spcAft>
              <a:buSzPts val="2100"/>
              <a:buChar char="–"/>
              <a:defRPr sz="2800"/>
            </a:lvl2pPr>
            <a:lvl3pPr indent="-297180" lvl="2" marL="1371600" algn="l">
              <a:lnSpc>
                <a:spcPct val="100000"/>
              </a:lnSpc>
              <a:spcBef>
                <a:spcPts val="850"/>
              </a:spcBef>
              <a:spcAft>
                <a:spcPts val="0"/>
              </a:spcAft>
              <a:buSzPts val="1080"/>
              <a:buChar char="●"/>
              <a:defRPr sz="2400"/>
            </a:lvl3pPr>
            <a:lvl4pPr indent="-323850" lvl="3" marL="1828800" algn="l">
              <a:lnSpc>
                <a:spcPct val="100000"/>
              </a:lnSpc>
              <a:spcBef>
                <a:spcPts val="567"/>
              </a:spcBef>
              <a:spcAft>
                <a:spcPts val="0"/>
              </a:spcAft>
              <a:buSzPts val="1500"/>
              <a:buChar char="–"/>
              <a:defRPr sz="2000"/>
            </a:lvl4pPr>
            <a:lvl5pPr indent="-285750" lvl="4" marL="2286000" algn="l">
              <a:lnSpc>
                <a:spcPct val="100000"/>
              </a:lnSpc>
              <a:spcBef>
                <a:spcPts val="283"/>
              </a:spcBef>
              <a:spcAft>
                <a:spcPts val="0"/>
              </a:spcAft>
              <a:buSzPts val="900"/>
              <a:buChar char="●"/>
              <a:defRPr sz="2000"/>
            </a:lvl5pPr>
            <a:lvl6pPr indent="-285750" lvl="5" marL="2743200" algn="l">
              <a:lnSpc>
                <a:spcPct val="100000"/>
              </a:lnSpc>
              <a:spcBef>
                <a:spcPts val="283"/>
              </a:spcBef>
              <a:spcAft>
                <a:spcPts val="0"/>
              </a:spcAft>
              <a:buSzPts val="900"/>
              <a:buChar char="●"/>
              <a:defRPr sz="2000"/>
            </a:lvl6pPr>
            <a:lvl7pPr indent="-285750" lvl="6" marL="3200400" algn="l">
              <a:lnSpc>
                <a:spcPct val="100000"/>
              </a:lnSpc>
              <a:spcBef>
                <a:spcPts val="283"/>
              </a:spcBef>
              <a:spcAft>
                <a:spcPts val="0"/>
              </a:spcAft>
              <a:buSzPts val="900"/>
              <a:buChar char="●"/>
              <a:defRPr sz="2000"/>
            </a:lvl7pPr>
            <a:lvl8pPr indent="-285750" lvl="7" marL="3657600" algn="l">
              <a:lnSpc>
                <a:spcPct val="100000"/>
              </a:lnSpc>
              <a:spcBef>
                <a:spcPts val="283"/>
              </a:spcBef>
              <a:spcAft>
                <a:spcPts val="0"/>
              </a:spcAft>
              <a:buSzPts val="900"/>
              <a:buChar char="●"/>
              <a:defRPr sz="2000"/>
            </a:lvl8pPr>
            <a:lvl9pPr indent="-285750" lvl="8" marL="4114800" algn="l">
              <a:lnSpc>
                <a:spcPct val="100000"/>
              </a:lnSpc>
              <a:spcBef>
                <a:spcPts val="283"/>
              </a:spcBef>
              <a:spcAft>
                <a:spcPts val="0"/>
              </a:spcAft>
              <a:buSzPts val="900"/>
              <a:buChar char="●"/>
              <a:defRPr sz="2000"/>
            </a:lvl9pPr>
          </a:lstStyle>
          <a:p/>
        </p:txBody>
      </p:sp>
      <p:sp>
        <p:nvSpPr>
          <p:cNvPr id="81" name="Google Shape;81;p10"/>
          <p:cNvSpPr txBox="1"/>
          <p:nvPr>
            <p:ph idx="2" type="body"/>
          </p:nvPr>
        </p:nvSpPr>
        <p:spPr>
          <a:xfrm>
            <a:off x="504825" y="1581150"/>
            <a:ext cx="3316288" cy="51720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417"/>
              </a:spcBef>
              <a:spcAft>
                <a:spcPts val="0"/>
              </a:spcAft>
              <a:buSzPts val="630"/>
              <a:buNone/>
              <a:defRPr sz="1400"/>
            </a:lvl1pPr>
            <a:lvl2pPr indent="-228600" lvl="1" marL="914400" algn="l">
              <a:lnSpc>
                <a:spcPct val="100000"/>
              </a:lnSpc>
              <a:spcBef>
                <a:spcPts val="1134"/>
              </a:spcBef>
              <a:spcAft>
                <a:spcPts val="0"/>
              </a:spcAft>
              <a:buSzPts val="900"/>
              <a:buNone/>
              <a:defRPr sz="1200"/>
            </a:lvl2pPr>
            <a:lvl3pPr indent="-228600" lvl="2" marL="1371600" algn="l">
              <a:lnSpc>
                <a:spcPct val="100000"/>
              </a:lnSpc>
              <a:spcBef>
                <a:spcPts val="850"/>
              </a:spcBef>
              <a:spcAft>
                <a:spcPts val="0"/>
              </a:spcAft>
              <a:buSzPts val="450"/>
              <a:buNone/>
              <a:defRPr sz="1000"/>
            </a:lvl3pPr>
            <a:lvl4pPr indent="-228600" lvl="3" marL="1828800" algn="l">
              <a:lnSpc>
                <a:spcPct val="100000"/>
              </a:lnSpc>
              <a:spcBef>
                <a:spcPts val="567"/>
              </a:spcBef>
              <a:spcAft>
                <a:spcPts val="0"/>
              </a:spcAft>
              <a:buSzPts val="675"/>
              <a:buNone/>
              <a:defRPr sz="900"/>
            </a:lvl4pPr>
            <a:lvl5pPr indent="-228600" lvl="4" marL="2286000" algn="l">
              <a:lnSpc>
                <a:spcPct val="100000"/>
              </a:lnSpc>
              <a:spcBef>
                <a:spcPts val="283"/>
              </a:spcBef>
              <a:spcAft>
                <a:spcPts val="0"/>
              </a:spcAft>
              <a:buSzPts val="405"/>
              <a:buNone/>
              <a:defRPr sz="900"/>
            </a:lvl5pPr>
            <a:lvl6pPr indent="-228600" lvl="5" marL="2743200" algn="l">
              <a:lnSpc>
                <a:spcPct val="100000"/>
              </a:lnSpc>
              <a:spcBef>
                <a:spcPts val="283"/>
              </a:spcBef>
              <a:spcAft>
                <a:spcPts val="0"/>
              </a:spcAft>
              <a:buSzPts val="405"/>
              <a:buNone/>
              <a:defRPr sz="900"/>
            </a:lvl6pPr>
            <a:lvl7pPr indent="-228600" lvl="6" marL="3200400" algn="l">
              <a:lnSpc>
                <a:spcPct val="100000"/>
              </a:lnSpc>
              <a:spcBef>
                <a:spcPts val="283"/>
              </a:spcBef>
              <a:spcAft>
                <a:spcPts val="0"/>
              </a:spcAft>
              <a:buSzPts val="405"/>
              <a:buNone/>
              <a:defRPr sz="900"/>
            </a:lvl7pPr>
            <a:lvl8pPr indent="-228600" lvl="7" marL="3657600" algn="l">
              <a:lnSpc>
                <a:spcPct val="100000"/>
              </a:lnSpc>
              <a:spcBef>
                <a:spcPts val="283"/>
              </a:spcBef>
              <a:spcAft>
                <a:spcPts val="0"/>
              </a:spcAft>
              <a:buSzPts val="405"/>
              <a:buNone/>
              <a:defRPr sz="900"/>
            </a:lvl8pPr>
            <a:lvl9pPr indent="-228600" lvl="8" marL="4114800" algn="l">
              <a:lnSpc>
                <a:spcPct val="100000"/>
              </a:lnSpc>
              <a:spcBef>
                <a:spcPts val="283"/>
              </a:spcBef>
              <a:spcAft>
                <a:spcPts val="0"/>
              </a:spcAft>
              <a:buSzPts val="405"/>
              <a:buNone/>
              <a:defRPr sz="900"/>
            </a:lvl9pPr>
          </a:lstStyle>
          <a:p/>
        </p:txBody>
      </p:sp>
      <p:sp>
        <p:nvSpPr>
          <p:cNvPr id="82" name="Google Shape;82;p10"/>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11"/>
          <p:cNvSpPr txBox="1"/>
          <p:nvPr>
            <p:ph type="title"/>
          </p:nvPr>
        </p:nvSpPr>
        <p:spPr>
          <a:xfrm>
            <a:off x="1976438" y="5291138"/>
            <a:ext cx="6048375" cy="6254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00"/>
              <a:buChar char="●"/>
              <a:defRPr b="1" sz="2000"/>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87" name="Google Shape;87;p11"/>
          <p:cNvSpPr/>
          <p:nvPr>
            <p:ph idx="2" type="pic"/>
          </p:nvPr>
        </p:nvSpPr>
        <p:spPr>
          <a:xfrm>
            <a:off x="1976438" y="674688"/>
            <a:ext cx="6048375" cy="4537075"/>
          </a:xfrm>
          <a:prstGeom prst="rect">
            <a:avLst/>
          </a:prstGeom>
          <a:noFill/>
          <a:ln>
            <a:noFill/>
          </a:ln>
        </p:spPr>
      </p:sp>
      <p:sp>
        <p:nvSpPr>
          <p:cNvPr id="88" name="Google Shape;88;p11"/>
          <p:cNvSpPr txBox="1"/>
          <p:nvPr>
            <p:ph idx="1" type="body"/>
          </p:nvPr>
        </p:nvSpPr>
        <p:spPr>
          <a:xfrm>
            <a:off x="1976438" y="5916613"/>
            <a:ext cx="6048375" cy="88741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417"/>
              </a:spcBef>
              <a:spcAft>
                <a:spcPts val="0"/>
              </a:spcAft>
              <a:buSzPts val="630"/>
              <a:buNone/>
              <a:defRPr sz="1400"/>
            </a:lvl1pPr>
            <a:lvl2pPr indent="-228600" lvl="1" marL="914400" algn="l">
              <a:lnSpc>
                <a:spcPct val="100000"/>
              </a:lnSpc>
              <a:spcBef>
                <a:spcPts val="1134"/>
              </a:spcBef>
              <a:spcAft>
                <a:spcPts val="0"/>
              </a:spcAft>
              <a:buSzPts val="900"/>
              <a:buNone/>
              <a:defRPr sz="1200"/>
            </a:lvl2pPr>
            <a:lvl3pPr indent="-228600" lvl="2" marL="1371600" algn="l">
              <a:lnSpc>
                <a:spcPct val="100000"/>
              </a:lnSpc>
              <a:spcBef>
                <a:spcPts val="850"/>
              </a:spcBef>
              <a:spcAft>
                <a:spcPts val="0"/>
              </a:spcAft>
              <a:buSzPts val="450"/>
              <a:buNone/>
              <a:defRPr sz="1000"/>
            </a:lvl3pPr>
            <a:lvl4pPr indent="-228600" lvl="3" marL="1828800" algn="l">
              <a:lnSpc>
                <a:spcPct val="100000"/>
              </a:lnSpc>
              <a:spcBef>
                <a:spcPts val="567"/>
              </a:spcBef>
              <a:spcAft>
                <a:spcPts val="0"/>
              </a:spcAft>
              <a:buSzPts val="675"/>
              <a:buNone/>
              <a:defRPr sz="900"/>
            </a:lvl4pPr>
            <a:lvl5pPr indent="-228600" lvl="4" marL="2286000" algn="l">
              <a:lnSpc>
                <a:spcPct val="100000"/>
              </a:lnSpc>
              <a:spcBef>
                <a:spcPts val="283"/>
              </a:spcBef>
              <a:spcAft>
                <a:spcPts val="0"/>
              </a:spcAft>
              <a:buSzPts val="405"/>
              <a:buNone/>
              <a:defRPr sz="900"/>
            </a:lvl5pPr>
            <a:lvl6pPr indent="-228600" lvl="5" marL="2743200" algn="l">
              <a:lnSpc>
                <a:spcPct val="100000"/>
              </a:lnSpc>
              <a:spcBef>
                <a:spcPts val="283"/>
              </a:spcBef>
              <a:spcAft>
                <a:spcPts val="0"/>
              </a:spcAft>
              <a:buSzPts val="405"/>
              <a:buNone/>
              <a:defRPr sz="900"/>
            </a:lvl6pPr>
            <a:lvl7pPr indent="-228600" lvl="6" marL="3200400" algn="l">
              <a:lnSpc>
                <a:spcPct val="100000"/>
              </a:lnSpc>
              <a:spcBef>
                <a:spcPts val="283"/>
              </a:spcBef>
              <a:spcAft>
                <a:spcPts val="0"/>
              </a:spcAft>
              <a:buSzPts val="405"/>
              <a:buNone/>
              <a:defRPr sz="900"/>
            </a:lvl7pPr>
            <a:lvl8pPr indent="-228600" lvl="7" marL="3657600" algn="l">
              <a:lnSpc>
                <a:spcPct val="100000"/>
              </a:lnSpc>
              <a:spcBef>
                <a:spcPts val="283"/>
              </a:spcBef>
              <a:spcAft>
                <a:spcPts val="0"/>
              </a:spcAft>
              <a:buSzPts val="405"/>
              <a:buNone/>
              <a:defRPr sz="900"/>
            </a:lvl8pPr>
            <a:lvl9pPr indent="-228600" lvl="8" marL="4114800" algn="l">
              <a:lnSpc>
                <a:spcPct val="100000"/>
              </a:lnSpc>
              <a:spcBef>
                <a:spcPts val="283"/>
              </a:spcBef>
              <a:spcAft>
                <a:spcPts val="0"/>
              </a:spcAft>
              <a:buSzPts val="405"/>
              <a:buNone/>
              <a:defRPr sz="900"/>
            </a:lvl9pPr>
          </a:lstStyle>
          <a:p/>
        </p:txBody>
      </p:sp>
      <p:sp>
        <p:nvSpPr>
          <p:cNvPr id="89" name="Google Shape;89;p11"/>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1"/>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2"/>
          <p:cNvSpPr txBox="1"/>
          <p:nvPr>
            <p:ph type="title"/>
          </p:nvPr>
        </p:nvSpPr>
        <p:spPr>
          <a:xfrm>
            <a:off x="503999" y="301320"/>
            <a:ext cx="9071640" cy="126216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94" name="Google Shape;94;p12"/>
          <p:cNvSpPr txBox="1"/>
          <p:nvPr>
            <p:ph idx="1" type="body"/>
          </p:nvPr>
        </p:nvSpPr>
        <p:spPr>
          <a:xfrm rot="5400000">
            <a:off x="2847599" y="-574560"/>
            <a:ext cx="4384440" cy="9071640"/>
          </a:xfrm>
          <a:prstGeom prst="rect">
            <a:avLst/>
          </a:prstGeom>
          <a:noFill/>
          <a:ln>
            <a:noFill/>
          </a:ln>
        </p:spPr>
        <p:txBody>
          <a:bodyPr anchorCtr="0" anchor="t" bIns="0" lIns="0" spcFirstLastPara="1" rIns="0" wrap="square" tIns="0">
            <a:noAutofit/>
          </a:bodyPr>
          <a:lstStyle>
            <a:lvl1pPr indent="-280035" lvl="0" marL="457200" algn="l">
              <a:lnSpc>
                <a:spcPct val="100000"/>
              </a:lnSpc>
              <a:spcBef>
                <a:spcPts val="1417"/>
              </a:spcBef>
              <a:spcAft>
                <a:spcPts val="0"/>
              </a:spcAft>
              <a:buSzPts val="810"/>
              <a:buChar char="●"/>
              <a:defRPr/>
            </a:lvl1pPr>
            <a:lvl2pPr indent="-314325" lvl="1" marL="914400" algn="l">
              <a:lnSpc>
                <a:spcPct val="100000"/>
              </a:lnSpc>
              <a:spcBef>
                <a:spcPts val="1134"/>
              </a:spcBef>
              <a:spcAft>
                <a:spcPts val="0"/>
              </a:spcAft>
              <a:buSzPts val="1350"/>
              <a:buChar char="–"/>
              <a:defRPr/>
            </a:lvl2pPr>
            <a:lvl3pPr indent="-280035" lvl="2" marL="1371600" algn="l">
              <a:lnSpc>
                <a:spcPct val="100000"/>
              </a:lnSpc>
              <a:spcBef>
                <a:spcPts val="850"/>
              </a:spcBef>
              <a:spcAft>
                <a:spcPts val="0"/>
              </a:spcAft>
              <a:buSzPts val="810"/>
              <a:buChar char="●"/>
              <a:defRPr/>
            </a:lvl3pPr>
            <a:lvl4pPr indent="-314325" lvl="3" marL="1828800" algn="l">
              <a:lnSpc>
                <a:spcPct val="100000"/>
              </a:lnSpc>
              <a:spcBef>
                <a:spcPts val="567"/>
              </a:spcBef>
              <a:spcAft>
                <a:spcPts val="0"/>
              </a:spcAft>
              <a:buSzPts val="1350"/>
              <a:buChar char="–"/>
              <a:defRPr/>
            </a:lvl4pPr>
            <a:lvl5pPr indent="-280035" lvl="4" marL="2286000" algn="l">
              <a:lnSpc>
                <a:spcPct val="100000"/>
              </a:lnSpc>
              <a:spcBef>
                <a:spcPts val="283"/>
              </a:spcBef>
              <a:spcAft>
                <a:spcPts val="0"/>
              </a:spcAft>
              <a:buSzPts val="810"/>
              <a:buChar char="●"/>
              <a:defRPr/>
            </a:lvl5pPr>
            <a:lvl6pPr indent="-280035" lvl="5" marL="2743200" algn="l">
              <a:lnSpc>
                <a:spcPct val="100000"/>
              </a:lnSpc>
              <a:spcBef>
                <a:spcPts val="283"/>
              </a:spcBef>
              <a:spcAft>
                <a:spcPts val="0"/>
              </a:spcAft>
              <a:buSzPts val="810"/>
              <a:buChar char="●"/>
              <a:defRPr/>
            </a:lvl6pPr>
            <a:lvl7pPr indent="-280035" lvl="6" marL="3200400" algn="l">
              <a:lnSpc>
                <a:spcPct val="100000"/>
              </a:lnSpc>
              <a:spcBef>
                <a:spcPts val="283"/>
              </a:spcBef>
              <a:spcAft>
                <a:spcPts val="0"/>
              </a:spcAft>
              <a:buSzPts val="810"/>
              <a:buChar char="●"/>
              <a:defRPr/>
            </a:lvl7pPr>
            <a:lvl8pPr indent="-280034" lvl="7" marL="3657600" algn="l">
              <a:lnSpc>
                <a:spcPct val="100000"/>
              </a:lnSpc>
              <a:spcBef>
                <a:spcPts val="283"/>
              </a:spcBef>
              <a:spcAft>
                <a:spcPts val="0"/>
              </a:spcAft>
              <a:buSzPts val="810"/>
              <a:buChar char="●"/>
              <a:defRPr/>
            </a:lvl8pPr>
            <a:lvl9pPr indent="-280034" lvl="8" marL="4114800" algn="l">
              <a:lnSpc>
                <a:spcPct val="100000"/>
              </a:lnSpc>
              <a:spcBef>
                <a:spcPts val="283"/>
              </a:spcBef>
              <a:spcAft>
                <a:spcPts val="0"/>
              </a:spcAft>
              <a:buSzPts val="810"/>
              <a:buChar char="●"/>
              <a:defRPr/>
            </a:lvl9pPr>
          </a:lstStyle>
          <a:p/>
        </p:txBody>
      </p:sp>
      <p:sp>
        <p:nvSpPr>
          <p:cNvPr id="95" name="Google Shape;95;p12"/>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2"/>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13"/>
          <p:cNvSpPr txBox="1"/>
          <p:nvPr>
            <p:ph type="title"/>
          </p:nvPr>
        </p:nvSpPr>
        <p:spPr>
          <a:xfrm rot="5400000">
            <a:off x="5516563" y="2093913"/>
            <a:ext cx="5851525" cy="226695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100" name="Google Shape;100;p13"/>
          <p:cNvSpPr txBox="1"/>
          <p:nvPr>
            <p:ph idx="1" type="body"/>
          </p:nvPr>
        </p:nvSpPr>
        <p:spPr>
          <a:xfrm rot="5400000">
            <a:off x="904082" y="-99218"/>
            <a:ext cx="5851525" cy="6653212"/>
          </a:xfrm>
          <a:prstGeom prst="rect">
            <a:avLst/>
          </a:prstGeom>
          <a:noFill/>
          <a:ln>
            <a:noFill/>
          </a:ln>
        </p:spPr>
        <p:txBody>
          <a:bodyPr anchorCtr="0" anchor="t" bIns="0" lIns="0" spcFirstLastPara="1" rIns="0" wrap="square" tIns="0">
            <a:noAutofit/>
          </a:bodyPr>
          <a:lstStyle>
            <a:lvl1pPr indent="-280035" lvl="0" marL="457200" algn="l">
              <a:lnSpc>
                <a:spcPct val="100000"/>
              </a:lnSpc>
              <a:spcBef>
                <a:spcPts val="1417"/>
              </a:spcBef>
              <a:spcAft>
                <a:spcPts val="0"/>
              </a:spcAft>
              <a:buSzPts val="810"/>
              <a:buChar char="●"/>
              <a:defRPr/>
            </a:lvl1pPr>
            <a:lvl2pPr indent="-314325" lvl="1" marL="914400" algn="l">
              <a:lnSpc>
                <a:spcPct val="100000"/>
              </a:lnSpc>
              <a:spcBef>
                <a:spcPts val="1134"/>
              </a:spcBef>
              <a:spcAft>
                <a:spcPts val="0"/>
              </a:spcAft>
              <a:buSzPts val="1350"/>
              <a:buChar char="–"/>
              <a:defRPr/>
            </a:lvl2pPr>
            <a:lvl3pPr indent="-280035" lvl="2" marL="1371600" algn="l">
              <a:lnSpc>
                <a:spcPct val="100000"/>
              </a:lnSpc>
              <a:spcBef>
                <a:spcPts val="850"/>
              </a:spcBef>
              <a:spcAft>
                <a:spcPts val="0"/>
              </a:spcAft>
              <a:buSzPts val="810"/>
              <a:buChar char="●"/>
              <a:defRPr/>
            </a:lvl3pPr>
            <a:lvl4pPr indent="-314325" lvl="3" marL="1828800" algn="l">
              <a:lnSpc>
                <a:spcPct val="100000"/>
              </a:lnSpc>
              <a:spcBef>
                <a:spcPts val="567"/>
              </a:spcBef>
              <a:spcAft>
                <a:spcPts val="0"/>
              </a:spcAft>
              <a:buSzPts val="1350"/>
              <a:buChar char="–"/>
              <a:defRPr/>
            </a:lvl4pPr>
            <a:lvl5pPr indent="-280035" lvl="4" marL="2286000" algn="l">
              <a:lnSpc>
                <a:spcPct val="100000"/>
              </a:lnSpc>
              <a:spcBef>
                <a:spcPts val="283"/>
              </a:spcBef>
              <a:spcAft>
                <a:spcPts val="0"/>
              </a:spcAft>
              <a:buSzPts val="810"/>
              <a:buChar char="●"/>
              <a:defRPr/>
            </a:lvl5pPr>
            <a:lvl6pPr indent="-280035" lvl="5" marL="2743200" algn="l">
              <a:lnSpc>
                <a:spcPct val="100000"/>
              </a:lnSpc>
              <a:spcBef>
                <a:spcPts val="283"/>
              </a:spcBef>
              <a:spcAft>
                <a:spcPts val="0"/>
              </a:spcAft>
              <a:buSzPts val="810"/>
              <a:buChar char="●"/>
              <a:defRPr/>
            </a:lvl6pPr>
            <a:lvl7pPr indent="-280035" lvl="6" marL="3200400" algn="l">
              <a:lnSpc>
                <a:spcPct val="100000"/>
              </a:lnSpc>
              <a:spcBef>
                <a:spcPts val="283"/>
              </a:spcBef>
              <a:spcAft>
                <a:spcPts val="0"/>
              </a:spcAft>
              <a:buSzPts val="810"/>
              <a:buChar char="●"/>
              <a:defRPr/>
            </a:lvl7pPr>
            <a:lvl8pPr indent="-280034" lvl="7" marL="3657600" algn="l">
              <a:lnSpc>
                <a:spcPct val="100000"/>
              </a:lnSpc>
              <a:spcBef>
                <a:spcPts val="283"/>
              </a:spcBef>
              <a:spcAft>
                <a:spcPts val="0"/>
              </a:spcAft>
              <a:buSzPts val="810"/>
              <a:buChar char="●"/>
              <a:defRPr/>
            </a:lvl8pPr>
            <a:lvl9pPr indent="-280034" lvl="8" marL="4114800" algn="l">
              <a:lnSpc>
                <a:spcPct val="100000"/>
              </a:lnSpc>
              <a:spcBef>
                <a:spcPts val="283"/>
              </a:spcBef>
              <a:spcAft>
                <a:spcPts val="0"/>
              </a:spcAft>
              <a:buSzPts val="810"/>
              <a:buChar char="●"/>
              <a:defRPr/>
            </a:lvl9pPr>
          </a:lstStyle>
          <a:p/>
        </p:txBody>
      </p:sp>
      <p:sp>
        <p:nvSpPr>
          <p:cNvPr id="101" name="Google Shape;101;p13"/>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3"/>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3"/>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g19348fa8aa3_0_436"/>
          <p:cNvSpPr/>
          <p:nvPr/>
        </p:nvSpPr>
        <p:spPr>
          <a:xfrm flipH="1" rot="10800000">
            <a:off x="0" y="1709369"/>
            <a:ext cx="10080600" cy="5850300"/>
          </a:xfrm>
          <a:prstGeom prst="rect">
            <a:avLst/>
          </a:prstGeom>
          <a:solidFill>
            <a:schemeClr val="lt1"/>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pen Sans"/>
              <a:ea typeface="Open Sans"/>
              <a:cs typeface="Open Sans"/>
              <a:sym typeface="Open Sans"/>
            </a:endParaRPr>
          </a:p>
        </p:txBody>
      </p:sp>
      <p:sp>
        <p:nvSpPr>
          <p:cNvPr id="23" name="Google Shape;23;g19348fa8aa3_0_436"/>
          <p:cNvSpPr/>
          <p:nvPr/>
        </p:nvSpPr>
        <p:spPr>
          <a:xfrm flipH="1">
            <a:off x="4989970" y="839742"/>
            <a:ext cx="5090654" cy="867733"/>
          </a:xfrm>
          <a:custGeom>
            <a:rect b="b" l="l" r="r" t="t"/>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5098"/>
            </a:srgbClr>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pen Sans"/>
              <a:ea typeface="Open Sans"/>
              <a:cs typeface="Open Sans"/>
              <a:sym typeface="Open Sans"/>
            </a:endParaRPr>
          </a:p>
        </p:txBody>
      </p:sp>
      <p:sp>
        <p:nvSpPr>
          <p:cNvPr id="24" name="Google Shape;24;g19348fa8aa3_0_436"/>
          <p:cNvSpPr txBox="1"/>
          <p:nvPr>
            <p:ph type="title"/>
          </p:nvPr>
        </p:nvSpPr>
        <p:spPr>
          <a:xfrm>
            <a:off x="504031" y="302736"/>
            <a:ext cx="9072600" cy="1260300"/>
          </a:xfrm>
          <a:prstGeom prst="rect">
            <a:avLst/>
          </a:prstGeom>
          <a:noFill/>
          <a:ln>
            <a:noFill/>
          </a:ln>
        </p:spPr>
        <p:txBody>
          <a:bodyPr anchorCtr="0" anchor="ctr" bIns="100775" lIns="100775" spcFirstLastPara="1" rIns="100775" wrap="square" tIns="100775">
            <a:normAutofit/>
          </a:bodyPr>
          <a:lstStyle>
            <a:lvl1pPr lvl="0" algn="l">
              <a:lnSpc>
                <a:spcPct val="90000"/>
              </a:lnSpc>
              <a:spcBef>
                <a:spcPts val="0"/>
              </a:spcBef>
              <a:spcAft>
                <a:spcPts val="0"/>
              </a:spcAft>
              <a:buClr>
                <a:schemeClr val="dk1"/>
              </a:buClr>
              <a:buSzPts val="3300"/>
              <a:buFont typeface="Arial"/>
              <a:buChar char="●"/>
              <a:defRPr/>
            </a:lvl1pPr>
            <a:lvl2pPr lvl="1" algn="l">
              <a:lnSpc>
                <a:spcPct val="100000"/>
              </a:lnSpc>
              <a:spcBef>
                <a:spcPts val="0"/>
              </a:spcBef>
              <a:spcAft>
                <a:spcPts val="0"/>
              </a:spcAft>
              <a:buSzPts val="810"/>
              <a:buNone/>
              <a:defRPr/>
            </a:lvl2pPr>
            <a:lvl3pPr lvl="2" algn="l">
              <a:lnSpc>
                <a:spcPct val="100000"/>
              </a:lnSpc>
              <a:spcBef>
                <a:spcPts val="0"/>
              </a:spcBef>
              <a:spcAft>
                <a:spcPts val="0"/>
              </a:spcAft>
              <a:buSzPts val="810"/>
              <a:buNone/>
              <a:defRPr/>
            </a:lvl3pPr>
            <a:lvl4pPr lvl="3" algn="l">
              <a:lnSpc>
                <a:spcPct val="100000"/>
              </a:lnSpc>
              <a:spcBef>
                <a:spcPts val="0"/>
              </a:spcBef>
              <a:spcAft>
                <a:spcPts val="0"/>
              </a:spcAft>
              <a:buSzPts val="810"/>
              <a:buNone/>
              <a:defRPr/>
            </a:lvl4pPr>
            <a:lvl5pPr lvl="4" algn="l">
              <a:lnSpc>
                <a:spcPct val="100000"/>
              </a:lnSpc>
              <a:spcBef>
                <a:spcPts val="0"/>
              </a:spcBef>
              <a:spcAft>
                <a:spcPts val="0"/>
              </a:spcAft>
              <a:buSzPts val="810"/>
              <a:buNone/>
              <a:defRPr/>
            </a:lvl5pPr>
            <a:lvl6pPr lvl="5" algn="l">
              <a:lnSpc>
                <a:spcPct val="100000"/>
              </a:lnSpc>
              <a:spcBef>
                <a:spcPts val="0"/>
              </a:spcBef>
              <a:spcAft>
                <a:spcPts val="0"/>
              </a:spcAft>
              <a:buSzPts val="810"/>
              <a:buNone/>
              <a:defRPr/>
            </a:lvl6pPr>
            <a:lvl7pPr lvl="6" algn="l">
              <a:lnSpc>
                <a:spcPct val="100000"/>
              </a:lnSpc>
              <a:spcBef>
                <a:spcPts val="0"/>
              </a:spcBef>
              <a:spcAft>
                <a:spcPts val="0"/>
              </a:spcAft>
              <a:buSzPts val="810"/>
              <a:buNone/>
              <a:defRPr/>
            </a:lvl7pPr>
            <a:lvl8pPr lvl="7" algn="l">
              <a:lnSpc>
                <a:spcPct val="100000"/>
              </a:lnSpc>
              <a:spcBef>
                <a:spcPts val="0"/>
              </a:spcBef>
              <a:spcAft>
                <a:spcPts val="0"/>
              </a:spcAft>
              <a:buSzPts val="810"/>
              <a:buNone/>
              <a:defRPr/>
            </a:lvl8pPr>
            <a:lvl9pPr lvl="8" algn="l">
              <a:lnSpc>
                <a:spcPct val="100000"/>
              </a:lnSpc>
              <a:spcBef>
                <a:spcPts val="0"/>
              </a:spcBef>
              <a:spcAft>
                <a:spcPts val="0"/>
              </a:spcAft>
              <a:buSzPts val="810"/>
              <a:buNone/>
              <a:defRPr/>
            </a:lvl9pPr>
          </a:lstStyle>
          <a:p/>
        </p:txBody>
      </p:sp>
      <p:sp>
        <p:nvSpPr>
          <p:cNvPr id="25" name="Google Shape;25;g19348fa8aa3_0_436"/>
          <p:cNvSpPr txBox="1"/>
          <p:nvPr>
            <p:ph idx="1" type="body"/>
          </p:nvPr>
        </p:nvSpPr>
        <p:spPr>
          <a:xfrm>
            <a:off x="504031" y="1763924"/>
            <a:ext cx="9072600" cy="4412100"/>
          </a:xfrm>
          <a:prstGeom prst="rect">
            <a:avLst/>
          </a:prstGeom>
          <a:noFill/>
          <a:ln>
            <a:noFill/>
          </a:ln>
        </p:spPr>
        <p:txBody>
          <a:bodyPr anchorCtr="0" anchor="t" bIns="100775" lIns="100775" spcFirstLastPara="1" rIns="100775" wrap="square" tIns="100775">
            <a:normAutofit/>
          </a:bodyPr>
          <a:lstStyle>
            <a:lvl1pPr indent="-457200" lvl="0" marL="457200" algn="l">
              <a:lnSpc>
                <a:spcPct val="110000"/>
              </a:lnSpc>
              <a:spcBef>
                <a:spcPts val="0"/>
              </a:spcBef>
              <a:spcAft>
                <a:spcPts val="0"/>
              </a:spcAft>
              <a:buClr>
                <a:schemeClr val="accent1"/>
              </a:buClr>
              <a:buSzPts val="3600"/>
              <a:buChar char="●"/>
              <a:defRPr/>
            </a:lvl1pPr>
            <a:lvl2pPr indent="-444500" lvl="1" marL="914400" algn="l">
              <a:lnSpc>
                <a:spcPct val="110000"/>
              </a:lnSpc>
              <a:spcBef>
                <a:spcPts val="0"/>
              </a:spcBef>
              <a:spcAft>
                <a:spcPts val="0"/>
              </a:spcAft>
              <a:buSzPts val="3400"/>
              <a:buChar char="–"/>
              <a:defRPr/>
            </a:lvl2pPr>
            <a:lvl3pPr indent="-393700" lvl="2" marL="1371600" algn="l">
              <a:lnSpc>
                <a:spcPct val="110000"/>
              </a:lnSpc>
              <a:spcBef>
                <a:spcPts val="0"/>
              </a:spcBef>
              <a:spcAft>
                <a:spcPts val="0"/>
              </a:spcAft>
              <a:buSzPts val="2600"/>
              <a:buChar char="●"/>
              <a:defRPr/>
            </a:lvl3pPr>
            <a:lvl4pPr indent="-374650" lvl="3" marL="1828800" algn="l">
              <a:lnSpc>
                <a:spcPct val="110000"/>
              </a:lnSpc>
              <a:spcBef>
                <a:spcPts val="0"/>
              </a:spcBef>
              <a:spcAft>
                <a:spcPts val="0"/>
              </a:spcAft>
              <a:buSzPts val="2300"/>
              <a:buChar char="–"/>
              <a:defRPr/>
            </a:lvl4pPr>
            <a:lvl5pPr indent="-355600" lvl="4" marL="2286000" algn="l">
              <a:lnSpc>
                <a:spcPct val="110000"/>
              </a:lnSpc>
              <a:spcBef>
                <a:spcPts val="0"/>
              </a:spcBef>
              <a:spcAft>
                <a:spcPts val="0"/>
              </a:spcAft>
              <a:buSzPts val="2000"/>
              <a:buChar char="●"/>
              <a:defRPr/>
            </a:lvl5pPr>
            <a:lvl6pPr indent="-355600" lvl="5" marL="2743200" algn="l">
              <a:lnSpc>
                <a:spcPct val="90000"/>
              </a:lnSpc>
              <a:spcBef>
                <a:spcPts val="0"/>
              </a:spcBef>
              <a:spcAft>
                <a:spcPts val="0"/>
              </a:spcAft>
              <a:buClr>
                <a:schemeClr val="dk1"/>
              </a:buClr>
              <a:buSzPts val="2000"/>
              <a:buChar char="●"/>
              <a:defRPr/>
            </a:lvl6pPr>
            <a:lvl7pPr indent="-355600" lvl="6" marL="3200400" algn="l">
              <a:lnSpc>
                <a:spcPct val="90000"/>
              </a:lnSpc>
              <a:spcBef>
                <a:spcPts val="0"/>
              </a:spcBef>
              <a:spcAft>
                <a:spcPts val="0"/>
              </a:spcAft>
              <a:buClr>
                <a:schemeClr val="dk1"/>
              </a:buClr>
              <a:buSzPts val="2000"/>
              <a:buChar char="●"/>
              <a:defRPr/>
            </a:lvl7pPr>
            <a:lvl8pPr indent="-355600" lvl="7" marL="3657600" algn="l">
              <a:lnSpc>
                <a:spcPct val="90000"/>
              </a:lnSpc>
              <a:spcBef>
                <a:spcPts val="0"/>
              </a:spcBef>
              <a:spcAft>
                <a:spcPts val="0"/>
              </a:spcAft>
              <a:buClr>
                <a:schemeClr val="dk1"/>
              </a:buClr>
              <a:buSzPts val="2000"/>
              <a:buChar char="●"/>
              <a:defRPr/>
            </a:lvl8pPr>
            <a:lvl9pPr indent="-355600" lvl="8" marL="4114800" algn="l">
              <a:lnSpc>
                <a:spcPct val="90000"/>
              </a:lnSpc>
              <a:spcBef>
                <a:spcPts val="0"/>
              </a:spcBef>
              <a:spcAft>
                <a:spcPts val="0"/>
              </a:spcAft>
              <a:buClr>
                <a:schemeClr val="dk1"/>
              </a:buClr>
              <a:buSzPts val="20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den řádek - Dva obsahy - odrážky">
  <p:cSld name="Jeden řádek - Dva obsahy - odrážky">
    <p:spTree>
      <p:nvGrpSpPr>
        <p:cNvPr id="26" name="Shape 26"/>
        <p:cNvGrpSpPr/>
        <p:nvPr/>
      </p:nvGrpSpPr>
      <p:grpSpPr>
        <a:xfrm>
          <a:off x="0" y="0"/>
          <a:ext cx="0" cy="0"/>
          <a:chOff x="0" y="0"/>
          <a:chExt cx="0" cy="0"/>
        </a:xfrm>
      </p:grpSpPr>
      <p:sp>
        <p:nvSpPr>
          <p:cNvPr id="27" name="Google Shape;27;g19348fa8aa3_0_441"/>
          <p:cNvSpPr txBox="1"/>
          <p:nvPr>
            <p:ph type="title"/>
          </p:nvPr>
        </p:nvSpPr>
        <p:spPr>
          <a:xfrm>
            <a:off x="714375" y="1139200"/>
            <a:ext cx="8652000" cy="719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000"/>
              <a:buChar char="●"/>
              <a:defRPr/>
            </a:lvl1pPr>
            <a:lvl2pPr lvl="1" algn="l">
              <a:lnSpc>
                <a:spcPct val="100000"/>
              </a:lnSpc>
              <a:spcBef>
                <a:spcPts val="0"/>
              </a:spcBef>
              <a:spcAft>
                <a:spcPts val="0"/>
              </a:spcAft>
              <a:buSzPts val="810"/>
              <a:buNone/>
              <a:defRPr/>
            </a:lvl2pPr>
            <a:lvl3pPr lvl="2" algn="l">
              <a:lnSpc>
                <a:spcPct val="100000"/>
              </a:lnSpc>
              <a:spcBef>
                <a:spcPts val="0"/>
              </a:spcBef>
              <a:spcAft>
                <a:spcPts val="0"/>
              </a:spcAft>
              <a:buSzPts val="810"/>
              <a:buNone/>
              <a:defRPr/>
            </a:lvl3pPr>
            <a:lvl4pPr lvl="3" algn="l">
              <a:lnSpc>
                <a:spcPct val="100000"/>
              </a:lnSpc>
              <a:spcBef>
                <a:spcPts val="0"/>
              </a:spcBef>
              <a:spcAft>
                <a:spcPts val="0"/>
              </a:spcAft>
              <a:buSzPts val="810"/>
              <a:buNone/>
              <a:defRPr/>
            </a:lvl4pPr>
            <a:lvl5pPr lvl="4" algn="l">
              <a:lnSpc>
                <a:spcPct val="100000"/>
              </a:lnSpc>
              <a:spcBef>
                <a:spcPts val="0"/>
              </a:spcBef>
              <a:spcAft>
                <a:spcPts val="0"/>
              </a:spcAft>
              <a:buSzPts val="810"/>
              <a:buNone/>
              <a:defRPr/>
            </a:lvl5pPr>
            <a:lvl6pPr lvl="5" algn="l">
              <a:lnSpc>
                <a:spcPct val="100000"/>
              </a:lnSpc>
              <a:spcBef>
                <a:spcPts val="0"/>
              </a:spcBef>
              <a:spcAft>
                <a:spcPts val="0"/>
              </a:spcAft>
              <a:buSzPts val="810"/>
              <a:buNone/>
              <a:defRPr/>
            </a:lvl6pPr>
            <a:lvl7pPr lvl="6" algn="l">
              <a:lnSpc>
                <a:spcPct val="100000"/>
              </a:lnSpc>
              <a:spcBef>
                <a:spcPts val="0"/>
              </a:spcBef>
              <a:spcAft>
                <a:spcPts val="0"/>
              </a:spcAft>
              <a:buSzPts val="810"/>
              <a:buNone/>
              <a:defRPr/>
            </a:lvl7pPr>
            <a:lvl8pPr lvl="7" algn="l">
              <a:lnSpc>
                <a:spcPct val="100000"/>
              </a:lnSpc>
              <a:spcBef>
                <a:spcPts val="0"/>
              </a:spcBef>
              <a:spcAft>
                <a:spcPts val="0"/>
              </a:spcAft>
              <a:buSzPts val="810"/>
              <a:buNone/>
              <a:defRPr/>
            </a:lvl8pPr>
            <a:lvl9pPr lvl="8" algn="l">
              <a:lnSpc>
                <a:spcPct val="100000"/>
              </a:lnSpc>
              <a:spcBef>
                <a:spcPts val="0"/>
              </a:spcBef>
              <a:spcAft>
                <a:spcPts val="0"/>
              </a:spcAft>
              <a:buSzPts val="810"/>
              <a:buNone/>
              <a:defRPr/>
            </a:lvl9pPr>
          </a:lstStyle>
          <a:p/>
        </p:txBody>
      </p:sp>
      <p:sp>
        <p:nvSpPr>
          <p:cNvPr id="28" name="Google Shape;28;g19348fa8aa3_0_441"/>
          <p:cNvSpPr txBox="1"/>
          <p:nvPr>
            <p:ph idx="1" type="body"/>
          </p:nvPr>
        </p:nvSpPr>
        <p:spPr>
          <a:xfrm>
            <a:off x="714375" y="1858421"/>
            <a:ext cx="4167300" cy="4950600"/>
          </a:xfrm>
          <a:prstGeom prst="rect">
            <a:avLst/>
          </a:prstGeom>
          <a:noFill/>
          <a:ln>
            <a:noFill/>
          </a:ln>
        </p:spPr>
        <p:txBody>
          <a:bodyPr anchorCtr="0" anchor="t" bIns="0" lIns="0" spcFirstLastPara="1" rIns="0" wrap="square" tIns="0">
            <a:normAutofit/>
          </a:bodyPr>
          <a:lstStyle>
            <a:lvl1pPr indent="-393700" lvl="0" marL="457200" algn="l">
              <a:lnSpc>
                <a:spcPct val="110000"/>
              </a:lnSpc>
              <a:spcBef>
                <a:spcPts val="1100"/>
              </a:spcBef>
              <a:spcAft>
                <a:spcPts val="0"/>
              </a:spcAft>
              <a:buClr>
                <a:schemeClr val="accent1"/>
              </a:buClr>
              <a:buSzPts val="2600"/>
              <a:buChar char="●"/>
              <a:defRPr/>
            </a:lvl1pPr>
            <a:lvl2pPr indent="-393700" lvl="1" marL="914400" algn="l">
              <a:lnSpc>
                <a:spcPct val="110000"/>
              </a:lnSpc>
              <a:spcBef>
                <a:spcPts val="600"/>
              </a:spcBef>
              <a:spcAft>
                <a:spcPts val="0"/>
              </a:spcAft>
              <a:buSzPts val="2600"/>
              <a:buChar char="–"/>
              <a:defRPr/>
            </a:lvl2pPr>
            <a:lvl3pPr indent="-393700" lvl="2" marL="1371600" algn="l">
              <a:lnSpc>
                <a:spcPct val="110000"/>
              </a:lnSpc>
              <a:spcBef>
                <a:spcPts val="600"/>
              </a:spcBef>
              <a:spcAft>
                <a:spcPts val="0"/>
              </a:spcAft>
              <a:buSzPts val="2600"/>
              <a:buChar char="●"/>
              <a:defRPr/>
            </a:lvl3pPr>
            <a:lvl4pPr indent="-393700" lvl="3" marL="1828800" algn="l">
              <a:lnSpc>
                <a:spcPct val="110000"/>
              </a:lnSpc>
              <a:spcBef>
                <a:spcPts val="600"/>
              </a:spcBef>
              <a:spcAft>
                <a:spcPts val="0"/>
              </a:spcAft>
              <a:buSzPts val="2600"/>
              <a:buChar char="–"/>
              <a:defRPr/>
            </a:lvl4pPr>
            <a:lvl5pPr indent="-393700" lvl="4" marL="2286000" algn="l">
              <a:lnSpc>
                <a:spcPct val="110000"/>
              </a:lnSpc>
              <a:spcBef>
                <a:spcPts val="600"/>
              </a:spcBef>
              <a:spcAft>
                <a:spcPts val="0"/>
              </a:spcAft>
              <a:buSzPts val="2600"/>
              <a:buChar char="●"/>
              <a:defRPr/>
            </a:lvl5pPr>
            <a:lvl6pPr indent="-355600" lvl="5" marL="2743200" algn="l">
              <a:lnSpc>
                <a:spcPct val="90000"/>
              </a:lnSpc>
              <a:spcBef>
                <a:spcPts val="600"/>
              </a:spcBef>
              <a:spcAft>
                <a:spcPts val="0"/>
              </a:spcAft>
              <a:buClr>
                <a:schemeClr val="dk1"/>
              </a:buClr>
              <a:buSzPts val="2000"/>
              <a:buChar char="●"/>
              <a:defRPr/>
            </a:lvl6pPr>
            <a:lvl7pPr indent="-355600" lvl="6" marL="3200400" algn="l">
              <a:lnSpc>
                <a:spcPct val="90000"/>
              </a:lnSpc>
              <a:spcBef>
                <a:spcPts val="600"/>
              </a:spcBef>
              <a:spcAft>
                <a:spcPts val="0"/>
              </a:spcAft>
              <a:buClr>
                <a:schemeClr val="dk1"/>
              </a:buClr>
              <a:buSzPts val="2000"/>
              <a:buChar char="●"/>
              <a:defRPr/>
            </a:lvl7pPr>
            <a:lvl8pPr indent="-355600" lvl="7" marL="3657600" algn="l">
              <a:lnSpc>
                <a:spcPct val="90000"/>
              </a:lnSpc>
              <a:spcBef>
                <a:spcPts val="600"/>
              </a:spcBef>
              <a:spcAft>
                <a:spcPts val="0"/>
              </a:spcAft>
              <a:buClr>
                <a:schemeClr val="dk1"/>
              </a:buClr>
              <a:buSzPts val="2000"/>
              <a:buChar char="●"/>
              <a:defRPr/>
            </a:lvl8pPr>
            <a:lvl9pPr indent="-355600" lvl="8" marL="4114800" algn="l">
              <a:lnSpc>
                <a:spcPct val="90000"/>
              </a:lnSpc>
              <a:spcBef>
                <a:spcPts val="600"/>
              </a:spcBef>
              <a:spcAft>
                <a:spcPts val="0"/>
              </a:spcAft>
              <a:buClr>
                <a:schemeClr val="dk1"/>
              </a:buClr>
              <a:buSzPts val="2000"/>
              <a:buChar char="●"/>
              <a:defRPr/>
            </a:lvl9pPr>
          </a:lstStyle>
          <a:p/>
        </p:txBody>
      </p:sp>
      <p:sp>
        <p:nvSpPr>
          <p:cNvPr id="29" name="Google Shape;29;g19348fa8aa3_0_441"/>
          <p:cNvSpPr txBox="1"/>
          <p:nvPr>
            <p:ph idx="2" type="body"/>
          </p:nvPr>
        </p:nvSpPr>
        <p:spPr>
          <a:xfrm>
            <a:off x="5199063" y="1858421"/>
            <a:ext cx="4167300" cy="4952700"/>
          </a:xfrm>
          <a:prstGeom prst="rect">
            <a:avLst/>
          </a:prstGeom>
          <a:noFill/>
          <a:ln>
            <a:noFill/>
          </a:ln>
        </p:spPr>
        <p:txBody>
          <a:bodyPr anchorCtr="0" anchor="t" bIns="0" lIns="0" spcFirstLastPara="1" rIns="0" wrap="square" tIns="0">
            <a:normAutofit/>
          </a:bodyPr>
          <a:lstStyle>
            <a:lvl1pPr indent="-393700" lvl="0" marL="457200" algn="l">
              <a:lnSpc>
                <a:spcPct val="110000"/>
              </a:lnSpc>
              <a:spcBef>
                <a:spcPts val="1100"/>
              </a:spcBef>
              <a:spcAft>
                <a:spcPts val="0"/>
              </a:spcAft>
              <a:buClr>
                <a:schemeClr val="accent1"/>
              </a:buClr>
              <a:buSzPts val="2600"/>
              <a:buChar char="●"/>
              <a:defRPr/>
            </a:lvl1pPr>
            <a:lvl2pPr indent="-393700" lvl="1" marL="914400" algn="l">
              <a:lnSpc>
                <a:spcPct val="110000"/>
              </a:lnSpc>
              <a:spcBef>
                <a:spcPts val="600"/>
              </a:spcBef>
              <a:spcAft>
                <a:spcPts val="0"/>
              </a:spcAft>
              <a:buSzPts val="2600"/>
              <a:buChar char="–"/>
              <a:defRPr/>
            </a:lvl2pPr>
            <a:lvl3pPr indent="-393700" lvl="2" marL="1371600" algn="l">
              <a:lnSpc>
                <a:spcPct val="110000"/>
              </a:lnSpc>
              <a:spcBef>
                <a:spcPts val="600"/>
              </a:spcBef>
              <a:spcAft>
                <a:spcPts val="0"/>
              </a:spcAft>
              <a:buSzPts val="2600"/>
              <a:buChar char="●"/>
              <a:defRPr/>
            </a:lvl3pPr>
            <a:lvl4pPr indent="-393700" lvl="3" marL="1828800" algn="l">
              <a:lnSpc>
                <a:spcPct val="110000"/>
              </a:lnSpc>
              <a:spcBef>
                <a:spcPts val="600"/>
              </a:spcBef>
              <a:spcAft>
                <a:spcPts val="0"/>
              </a:spcAft>
              <a:buSzPts val="2600"/>
              <a:buChar char="–"/>
              <a:defRPr/>
            </a:lvl4pPr>
            <a:lvl5pPr indent="-393700" lvl="4" marL="2286000" algn="l">
              <a:lnSpc>
                <a:spcPct val="110000"/>
              </a:lnSpc>
              <a:spcBef>
                <a:spcPts val="600"/>
              </a:spcBef>
              <a:spcAft>
                <a:spcPts val="0"/>
              </a:spcAft>
              <a:buSzPts val="2600"/>
              <a:buChar char="●"/>
              <a:defRPr/>
            </a:lvl5pPr>
            <a:lvl6pPr indent="-355600" lvl="5" marL="2743200" algn="l">
              <a:lnSpc>
                <a:spcPct val="90000"/>
              </a:lnSpc>
              <a:spcBef>
                <a:spcPts val="600"/>
              </a:spcBef>
              <a:spcAft>
                <a:spcPts val="0"/>
              </a:spcAft>
              <a:buClr>
                <a:schemeClr val="dk1"/>
              </a:buClr>
              <a:buSzPts val="2000"/>
              <a:buChar char="●"/>
              <a:defRPr/>
            </a:lvl6pPr>
            <a:lvl7pPr indent="-355600" lvl="6" marL="3200400" algn="l">
              <a:lnSpc>
                <a:spcPct val="90000"/>
              </a:lnSpc>
              <a:spcBef>
                <a:spcPts val="600"/>
              </a:spcBef>
              <a:spcAft>
                <a:spcPts val="0"/>
              </a:spcAft>
              <a:buClr>
                <a:schemeClr val="dk1"/>
              </a:buClr>
              <a:buSzPts val="2000"/>
              <a:buChar char="●"/>
              <a:defRPr/>
            </a:lvl7pPr>
            <a:lvl8pPr indent="-355600" lvl="7" marL="3657600" algn="l">
              <a:lnSpc>
                <a:spcPct val="90000"/>
              </a:lnSpc>
              <a:spcBef>
                <a:spcPts val="600"/>
              </a:spcBef>
              <a:spcAft>
                <a:spcPts val="0"/>
              </a:spcAft>
              <a:buClr>
                <a:schemeClr val="dk1"/>
              </a:buClr>
              <a:buSzPts val="2000"/>
              <a:buChar char="●"/>
              <a:defRPr/>
            </a:lvl8pPr>
            <a:lvl9pPr indent="-355600" lvl="8" marL="4114800" algn="l">
              <a:lnSpc>
                <a:spcPct val="90000"/>
              </a:lnSpc>
              <a:spcBef>
                <a:spcPts val="600"/>
              </a:spcBef>
              <a:spcAft>
                <a:spcPts val="0"/>
              </a:spcAft>
              <a:buClr>
                <a:schemeClr val="dk1"/>
              </a:buClr>
              <a:buSzPts val="2000"/>
              <a:buChar char="●"/>
              <a:defRPr/>
            </a:lvl9pPr>
          </a:lstStyle>
          <a:p/>
        </p:txBody>
      </p:sp>
      <p:sp>
        <p:nvSpPr>
          <p:cNvPr id="30" name="Google Shape;30;g19348fa8aa3_0_441"/>
          <p:cNvSpPr txBox="1"/>
          <p:nvPr>
            <p:ph idx="10" type="dt"/>
          </p:nvPr>
        </p:nvSpPr>
        <p:spPr>
          <a:xfrm>
            <a:off x="8314203" y="6967364"/>
            <a:ext cx="1073100" cy="4026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9348fa8aa3_0_441"/>
          <p:cNvSpPr txBox="1"/>
          <p:nvPr>
            <p:ph idx="11" type="ftr"/>
          </p:nvPr>
        </p:nvSpPr>
        <p:spPr>
          <a:xfrm>
            <a:off x="256499" y="6967364"/>
            <a:ext cx="8029800" cy="402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19348fa8aa3_0_441"/>
          <p:cNvSpPr txBox="1"/>
          <p:nvPr>
            <p:ph idx="12" type="sldNum"/>
          </p:nvPr>
        </p:nvSpPr>
        <p:spPr>
          <a:xfrm>
            <a:off x="9415584" y="6956827"/>
            <a:ext cx="414600" cy="4131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
        <p:nvSpPr>
          <p:cNvPr id="33" name="Google Shape;33;g19348fa8aa3_0_441"/>
          <p:cNvSpPr txBox="1"/>
          <p:nvPr>
            <p:ph idx="3" type="body"/>
          </p:nvPr>
        </p:nvSpPr>
        <p:spPr>
          <a:xfrm>
            <a:off x="9505714" y="139994"/>
            <a:ext cx="422400" cy="408600"/>
          </a:xfrm>
          <a:prstGeom prst="rect">
            <a:avLst/>
          </a:prstGeom>
          <a:noFill/>
          <a:ln>
            <a:noFill/>
          </a:ln>
        </p:spPr>
        <p:txBody>
          <a:bodyPr anchorCtr="0" anchor="ctr" bIns="0" lIns="0" spcFirstLastPara="1" rIns="0" wrap="square" tIns="0">
            <a:noAutofit/>
          </a:bodyPr>
          <a:lstStyle>
            <a:lvl1pPr indent="-228600" lvl="0" marL="457200" algn="ctr">
              <a:lnSpc>
                <a:spcPct val="110000"/>
              </a:lnSpc>
              <a:spcBef>
                <a:spcPts val="1100"/>
              </a:spcBef>
              <a:spcAft>
                <a:spcPts val="0"/>
              </a:spcAft>
              <a:buClr>
                <a:schemeClr val="lt1"/>
              </a:buClr>
              <a:buSzPts val="2100"/>
              <a:buFont typeface="Arial"/>
              <a:buNone/>
              <a:defRPr b="0" sz="1700">
                <a:solidFill>
                  <a:schemeClr val="lt1"/>
                </a:solidFill>
              </a:defRPr>
            </a:lvl1pPr>
            <a:lvl2pPr indent="-228600" lvl="1" marL="914400" algn="l">
              <a:lnSpc>
                <a:spcPct val="110000"/>
              </a:lnSpc>
              <a:spcBef>
                <a:spcPts val="600"/>
              </a:spcBef>
              <a:spcAft>
                <a:spcPts val="0"/>
              </a:spcAft>
              <a:buSzPts val="3400"/>
              <a:buFont typeface="Arial"/>
              <a:buNone/>
              <a:defRPr/>
            </a:lvl2pPr>
            <a:lvl3pPr indent="-228600" lvl="2" marL="1371600" algn="l">
              <a:lnSpc>
                <a:spcPct val="110000"/>
              </a:lnSpc>
              <a:spcBef>
                <a:spcPts val="600"/>
              </a:spcBef>
              <a:spcAft>
                <a:spcPts val="0"/>
              </a:spcAft>
              <a:buSzPts val="2600"/>
              <a:buFont typeface="Arial"/>
              <a:buNone/>
              <a:defRPr/>
            </a:lvl3pPr>
            <a:lvl4pPr indent="-228600" lvl="3" marL="1828800" algn="l">
              <a:lnSpc>
                <a:spcPct val="110000"/>
              </a:lnSpc>
              <a:spcBef>
                <a:spcPts val="600"/>
              </a:spcBef>
              <a:spcAft>
                <a:spcPts val="0"/>
              </a:spcAft>
              <a:buSzPts val="2300"/>
              <a:buFont typeface="Arial"/>
              <a:buNone/>
              <a:defRPr/>
            </a:lvl4pPr>
            <a:lvl5pPr indent="-228600" lvl="4" marL="2286000" algn="l">
              <a:lnSpc>
                <a:spcPct val="110000"/>
              </a:lnSpc>
              <a:spcBef>
                <a:spcPts val="600"/>
              </a:spcBef>
              <a:spcAft>
                <a:spcPts val="0"/>
              </a:spcAft>
              <a:buSzPts val="2000"/>
              <a:buFont typeface="Arial"/>
              <a:buNone/>
              <a:defRPr/>
            </a:lvl5pPr>
            <a:lvl6pPr indent="-355600" lvl="5" marL="2743200" algn="l">
              <a:lnSpc>
                <a:spcPct val="90000"/>
              </a:lnSpc>
              <a:spcBef>
                <a:spcPts val="600"/>
              </a:spcBef>
              <a:spcAft>
                <a:spcPts val="0"/>
              </a:spcAft>
              <a:buClr>
                <a:schemeClr val="dk1"/>
              </a:buClr>
              <a:buSzPts val="2000"/>
              <a:buChar char="●"/>
              <a:defRPr/>
            </a:lvl6pPr>
            <a:lvl7pPr indent="-355600" lvl="6" marL="3200400" algn="l">
              <a:lnSpc>
                <a:spcPct val="90000"/>
              </a:lnSpc>
              <a:spcBef>
                <a:spcPts val="600"/>
              </a:spcBef>
              <a:spcAft>
                <a:spcPts val="0"/>
              </a:spcAft>
              <a:buClr>
                <a:schemeClr val="dk1"/>
              </a:buClr>
              <a:buSzPts val="2000"/>
              <a:buChar char="●"/>
              <a:defRPr/>
            </a:lvl7pPr>
            <a:lvl8pPr indent="-355600" lvl="7" marL="3657600" algn="l">
              <a:lnSpc>
                <a:spcPct val="90000"/>
              </a:lnSpc>
              <a:spcBef>
                <a:spcPts val="600"/>
              </a:spcBef>
              <a:spcAft>
                <a:spcPts val="0"/>
              </a:spcAft>
              <a:buClr>
                <a:schemeClr val="dk1"/>
              </a:buClr>
              <a:buSzPts val="2000"/>
              <a:buChar char="●"/>
              <a:defRPr/>
            </a:lvl8pPr>
            <a:lvl9pPr indent="-355600" lvl="8" marL="4114800" algn="l">
              <a:lnSpc>
                <a:spcPct val="90000"/>
              </a:lnSpc>
              <a:spcBef>
                <a:spcPts val="600"/>
              </a:spcBef>
              <a:spcAft>
                <a:spcPts val="0"/>
              </a:spcAft>
              <a:buClr>
                <a:schemeClr val="dk1"/>
              </a:buClr>
              <a:buSzPts val="20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rádky - text a odrážky">
  <p:cSld name="Dva rádky - text a odrážky">
    <p:spTree>
      <p:nvGrpSpPr>
        <p:cNvPr id="34" name="Shape 34"/>
        <p:cNvGrpSpPr/>
        <p:nvPr/>
      </p:nvGrpSpPr>
      <p:grpSpPr>
        <a:xfrm>
          <a:off x="0" y="0"/>
          <a:ext cx="0" cy="0"/>
          <a:chOff x="0" y="0"/>
          <a:chExt cx="0" cy="0"/>
        </a:xfrm>
      </p:grpSpPr>
      <p:sp>
        <p:nvSpPr>
          <p:cNvPr id="35" name="Google Shape;35;g19348fa8aa3_0_449"/>
          <p:cNvSpPr txBox="1"/>
          <p:nvPr>
            <p:ph type="title"/>
          </p:nvPr>
        </p:nvSpPr>
        <p:spPr>
          <a:xfrm>
            <a:off x="714375" y="1139200"/>
            <a:ext cx="8652000" cy="1190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000"/>
              <a:buChar char="●"/>
              <a:defRPr/>
            </a:lvl1pPr>
            <a:lvl2pPr lvl="1" algn="l">
              <a:lnSpc>
                <a:spcPct val="100000"/>
              </a:lnSpc>
              <a:spcBef>
                <a:spcPts val="0"/>
              </a:spcBef>
              <a:spcAft>
                <a:spcPts val="0"/>
              </a:spcAft>
              <a:buSzPts val="810"/>
              <a:buNone/>
              <a:defRPr/>
            </a:lvl2pPr>
            <a:lvl3pPr lvl="2" algn="l">
              <a:lnSpc>
                <a:spcPct val="100000"/>
              </a:lnSpc>
              <a:spcBef>
                <a:spcPts val="0"/>
              </a:spcBef>
              <a:spcAft>
                <a:spcPts val="0"/>
              </a:spcAft>
              <a:buSzPts val="810"/>
              <a:buNone/>
              <a:defRPr/>
            </a:lvl3pPr>
            <a:lvl4pPr lvl="3" algn="l">
              <a:lnSpc>
                <a:spcPct val="100000"/>
              </a:lnSpc>
              <a:spcBef>
                <a:spcPts val="0"/>
              </a:spcBef>
              <a:spcAft>
                <a:spcPts val="0"/>
              </a:spcAft>
              <a:buSzPts val="810"/>
              <a:buNone/>
              <a:defRPr/>
            </a:lvl4pPr>
            <a:lvl5pPr lvl="4" algn="l">
              <a:lnSpc>
                <a:spcPct val="100000"/>
              </a:lnSpc>
              <a:spcBef>
                <a:spcPts val="0"/>
              </a:spcBef>
              <a:spcAft>
                <a:spcPts val="0"/>
              </a:spcAft>
              <a:buSzPts val="810"/>
              <a:buNone/>
              <a:defRPr/>
            </a:lvl5pPr>
            <a:lvl6pPr lvl="5" algn="l">
              <a:lnSpc>
                <a:spcPct val="100000"/>
              </a:lnSpc>
              <a:spcBef>
                <a:spcPts val="0"/>
              </a:spcBef>
              <a:spcAft>
                <a:spcPts val="0"/>
              </a:spcAft>
              <a:buSzPts val="810"/>
              <a:buNone/>
              <a:defRPr/>
            </a:lvl6pPr>
            <a:lvl7pPr lvl="6" algn="l">
              <a:lnSpc>
                <a:spcPct val="100000"/>
              </a:lnSpc>
              <a:spcBef>
                <a:spcPts val="0"/>
              </a:spcBef>
              <a:spcAft>
                <a:spcPts val="0"/>
              </a:spcAft>
              <a:buSzPts val="810"/>
              <a:buNone/>
              <a:defRPr/>
            </a:lvl7pPr>
            <a:lvl8pPr lvl="7" algn="l">
              <a:lnSpc>
                <a:spcPct val="100000"/>
              </a:lnSpc>
              <a:spcBef>
                <a:spcPts val="0"/>
              </a:spcBef>
              <a:spcAft>
                <a:spcPts val="0"/>
              </a:spcAft>
              <a:buSzPts val="810"/>
              <a:buNone/>
              <a:defRPr/>
            </a:lvl8pPr>
            <a:lvl9pPr lvl="8" algn="l">
              <a:lnSpc>
                <a:spcPct val="100000"/>
              </a:lnSpc>
              <a:spcBef>
                <a:spcPts val="0"/>
              </a:spcBef>
              <a:spcAft>
                <a:spcPts val="0"/>
              </a:spcAft>
              <a:buSzPts val="810"/>
              <a:buNone/>
              <a:defRPr/>
            </a:lvl9pPr>
          </a:lstStyle>
          <a:p/>
        </p:txBody>
      </p:sp>
      <p:sp>
        <p:nvSpPr>
          <p:cNvPr id="36" name="Google Shape;36;g19348fa8aa3_0_449"/>
          <p:cNvSpPr txBox="1"/>
          <p:nvPr>
            <p:ph idx="1" type="body"/>
          </p:nvPr>
        </p:nvSpPr>
        <p:spPr>
          <a:xfrm>
            <a:off x="714375" y="2365127"/>
            <a:ext cx="8652000" cy="4444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chemeClr val="accent1"/>
              </a:buClr>
              <a:buSzPts val="3600"/>
              <a:buFont typeface="Arial"/>
              <a:buNone/>
              <a:defRPr/>
            </a:lvl1pPr>
            <a:lvl2pPr indent="-228600" lvl="1" marL="914400" algn="l">
              <a:lnSpc>
                <a:spcPct val="110000"/>
              </a:lnSpc>
              <a:spcBef>
                <a:spcPts val="600"/>
              </a:spcBef>
              <a:spcAft>
                <a:spcPts val="0"/>
              </a:spcAft>
              <a:buSzPts val="3400"/>
              <a:buFont typeface="Arial"/>
              <a:buNone/>
              <a:defRPr/>
            </a:lvl2pPr>
            <a:lvl3pPr indent="-393700" lvl="2" marL="1371600" algn="l">
              <a:lnSpc>
                <a:spcPct val="110000"/>
              </a:lnSpc>
              <a:spcBef>
                <a:spcPts val="600"/>
              </a:spcBef>
              <a:spcAft>
                <a:spcPts val="0"/>
              </a:spcAft>
              <a:buSzPts val="2600"/>
              <a:buChar char="●"/>
              <a:defRPr/>
            </a:lvl3pPr>
            <a:lvl4pPr indent="-374650" lvl="3" marL="1828800" algn="l">
              <a:lnSpc>
                <a:spcPct val="110000"/>
              </a:lnSpc>
              <a:spcBef>
                <a:spcPts val="600"/>
              </a:spcBef>
              <a:spcAft>
                <a:spcPts val="0"/>
              </a:spcAft>
              <a:buSzPts val="2300"/>
              <a:buChar char="–"/>
              <a:defRPr/>
            </a:lvl4pPr>
            <a:lvl5pPr indent="-355600" lvl="4" marL="2286000" algn="l">
              <a:lnSpc>
                <a:spcPct val="110000"/>
              </a:lnSpc>
              <a:spcBef>
                <a:spcPts val="600"/>
              </a:spcBef>
              <a:spcAft>
                <a:spcPts val="0"/>
              </a:spcAft>
              <a:buSzPts val="2000"/>
              <a:buChar char="●"/>
              <a:defRPr/>
            </a:lvl5pPr>
            <a:lvl6pPr indent="-355600" lvl="5" marL="2743200" algn="l">
              <a:lnSpc>
                <a:spcPct val="90000"/>
              </a:lnSpc>
              <a:spcBef>
                <a:spcPts val="600"/>
              </a:spcBef>
              <a:spcAft>
                <a:spcPts val="0"/>
              </a:spcAft>
              <a:buClr>
                <a:schemeClr val="dk1"/>
              </a:buClr>
              <a:buSzPts val="2000"/>
              <a:buChar char="●"/>
              <a:defRPr/>
            </a:lvl6pPr>
            <a:lvl7pPr indent="-355600" lvl="6" marL="3200400" algn="l">
              <a:lnSpc>
                <a:spcPct val="90000"/>
              </a:lnSpc>
              <a:spcBef>
                <a:spcPts val="600"/>
              </a:spcBef>
              <a:spcAft>
                <a:spcPts val="0"/>
              </a:spcAft>
              <a:buClr>
                <a:schemeClr val="dk1"/>
              </a:buClr>
              <a:buSzPts val="2000"/>
              <a:buChar char="●"/>
              <a:defRPr/>
            </a:lvl7pPr>
            <a:lvl8pPr indent="-355600" lvl="7" marL="3657600" algn="l">
              <a:lnSpc>
                <a:spcPct val="90000"/>
              </a:lnSpc>
              <a:spcBef>
                <a:spcPts val="600"/>
              </a:spcBef>
              <a:spcAft>
                <a:spcPts val="0"/>
              </a:spcAft>
              <a:buClr>
                <a:schemeClr val="dk1"/>
              </a:buClr>
              <a:buSzPts val="2000"/>
              <a:buChar char="●"/>
              <a:defRPr/>
            </a:lvl8pPr>
            <a:lvl9pPr indent="-355600" lvl="8" marL="4114800" algn="l">
              <a:lnSpc>
                <a:spcPct val="90000"/>
              </a:lnSpc>
              <a:spcBef>
                <a:spcPts val="600"/>
              </a:spcBef>
              <a:spcAft>
                <a:spcPts val="0"/>
              </a:spcAft>
              <a:buClr>
                <a:schemeClr val="dk1"/>
              </a:buClr>
              <a:buSzPts val="2000"/>
              <a:buChar char="●"/>
              <a:defRPr/>
            </a:lvl9pPr>
          </a:lstStyle>
          <a:p/>
        </p:txBody>
      </p:sp>
      <p:sp>
        <p:nvSpPr>
          <p:cNvPr id="37" name="Google Shape;37;g19348fa8aa3_0_449"/>
          <p:cNvSpPr txBox="1"/>
          <p:nvPr>
            <p:ph idx="10" type="dt"/>
          </p:nvPr>
        </p:nvSpPr>
        <p:spPr>
          <a:xfrm>
            <a:off x="8314203" y="6967364"/>
            <a:ext cx="1073100" cy="4026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19348fa8aa3_0_449"/>
          <p:cNvSpPr txBox="1"/>
          <p:nvPr>
            <p:ph idx="11" type="ftr"/>
          </p:nvPr>
        </p:nvSpPr>
        <p:spPr>
          <a:xfrm>
            <a:off x="256499" y="6967364"/>
            <a:ext cx="8029800" cy="402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19348fa8aa3_0_449"/>
          <p:cNvSpPr txBox="1"/>
          <p:nvPr>
            <p:ph idx="12" type="sldNum"/>
          </p:nvPr>
        </p:nvSpPr>
        <p:spPr>
          <a:xfrm>
            <a:off x="9415584" y="6956827"/>
            <a:ext cx="414600" cy="4131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
        <p:nvSpPr>
          <p:cNvPr id="40" name="Google Shape;40;g19348fa8aa3_0_449"/>
          <p:cNvSpPr txBox="1"/>
          <p:nvPr>
            <p:ph idx="2" type="body"/>
          </p:nvPr>
        </p:nvSpPr>
        <p:spPr>
          <a:xfrm>
            <a:off x="9505714" y="139994"/>
            <a:ext cx="422400" cy="408600"/>
          </a:xfrm>
          <a:prstGeom prst="rect">
            <a:avLst/>
          </a:prstGeom>
          <a:noFill/>
          <a:ln>
            <a:noFill/>
          </a:ln>
        </p:spPr>
        <p:txBody>
          <a:bodyPr anchorCtr="0" anchor="ctr" bIns="0" lIns="0" spcFirstLastPara="1" rIns="0" wrap="square" tIns="0">
            <a:noAutofit/>
          </a:bodyPr>
          <a:lstStyle>
            <a:lvl1pPr indent="-228600" lvl="0" marL="457200" algn="ctr">
              <a:lnSpc>
                <a:spcPct val="110000"/>
              </a:lnSpc>
              <a:spcBef>
                <a:spcPts val="1100"/>
              </a:spcBef>
              <a:spcAft>
                <a:spcPts val="0"/>
              </a:spcAft>
              <a:buClr>
                <a:schemeClr val="lt1"/>
              </a:buClr>
              <a:buSzPts val="2100"/>
              <a:buFont typeface="Arial"/>
              <a:buNone/>
              <a:defRPr b="0" sz="1700">
                <a:solidFill>
                  <a:schemeClr val="lt1"/>
                </a:solidFill>
              </a:defRPr>
            </a:lvl1pPr>
            <a:lvl2pPr indent="-228600" lvl="1" marL="914400" algn="l">
              <a:lnSpc>
                <a:spcPct val="110000"/>
              </a:lnSpc>
              <a:spcBef>
                <a:spcPts val="600"/>
              </a:spcBef>
              <a:spcAft>
                <a:spcPts val="0"/>
              </a:spcAft>
              <a:buSzPts val="3400"/>
              <a:buFont typeface="Arial"/>
              <a:buNone/>
              <a:defRPr/>
            </a:lvl2pPr>
            <a:lvl3pPr indent="-228600" lvl="2" marL="1371600" algn="l">
              <a:lnSpc>
                <a:spcPct val="110000"/>
              </a:lnSpc>
              <a:spcBef>
                <a:spcPts val="600"/>
              </a:spcBef>
              <a:spcAft>
                <a:spcPts val="0"/>
              </a:spcAft>
              <a:buSzPts val="2600"/>
              <a:buFont typeface="Arial"/>
              <a:buNone/>
              <a:defRPr/>
            </a:lvl3pPr>
            <a:lvl4pPr indent="-228600" lvl="3" marL="1828800" algn="l">
              <a:lnSpc>
                <a:spcPct val="110000"/>
              </a:lnSpc>
              <a:spcBef>
                <a:spcPts val="600"/>
              </a:spcBef>
              <a:spcAft>
                <a:spcPts val="0"/>
              </a:spcAft>
              <a:buSzPts val="2300"/>
              <a:buFont typeface="Arial"/>
              <a:buNone/>
              <a:defRPr/>
            </a:lvl4pPr>
            <a:lvl5pPr indent="-228600" lvl="4" marL="2286000" algn="l">
              <a:lnSpc>
                <a:spcPct val="110000"/>
              </a:lnSpc>
              <a:spcBef>
                <a:spcPts val="600"/>
              </a:spcBef>
              <a:spcAft>
                <a:spcPts val="0"/>
              </a:spcAft>
              <a:buSzPts val="2000"/>
              <a:buFont typeface="Arial"/>
              <a:buNone/>
              <a:defRPr/>
            </a:lvl5pPr>
            <a:lvl6pPr indent="-355600" lvl="5" marL="2743200" algn="l">
              <a:lnSpc>
                <a:spcPct val="90000"/>
              </a:lnSpc>
              <a:spcBef>
                <a:spcPts val="600"/>
              </a:spcBef>
              <a:spcAft>
                <a:spcPts val="0"/>
              </a:spcAft>
              <a:buClr>
                <a:schemeClr val="dk1"/>
              </a:buClr>
              <a:buSzPts val="2000"/>
              <a:buChar char="●"/>
              <a:defRPr/>
            </a:lvl6pPr>
            <a:lvl7pPr indent="-355600" lvl="6" marL="3200400" algn="l">
              <a:lnSpc>
                <a:spcPct val="90000"/>
              </a:lnSpc>
              <a:spcBef>
                <a:spcPts val="600"/>
              </a:spcBef>
              <a:spcAft>
                <a:spcPts val="0"/>
              </a:spcAft>
              <a:buClr>
                <a:schemeClr val="dk1"/>
              </a:buClr>
              <a:buSzPts val="2000"/>
              <a:buChar char="●"/>
              <a:defRPr/>
            </a:lvl7pPr>
            <a:lvl8pPr indent="-355600" lvl="7" marL="3657600" algn="l">
              <a:lnSpc>
                <a:spcPct val="90000"/>
              </a:lnSpc>
              <a:spcBef>
                <a:spcPts val="600"/>
              </a:spcBef>
              <a:spcAft>
                <a:spcPts val="0"/>
              </a:spcAft>
              <a:buClr>
                <a:schemeClr val="dk1"/>
              </a:buClr>
              <a:buSzPts val="2000"/>
              <a:buChar char="●"/>
              <a:defRPr/>
            </a:lvl8pPr>
            <a:lvl9pPr indent="-355600" lvl="8" marL="4114800" algn="l">
              <a:lnSpc>
                <a:spcPct val="90000"/>
              </a:lnSpc>
              <a:spcBef>
                <a:spcPts val="600"/>
              </a:spcBef>
              <a:spcAft>
                <a:spcPts val="0"/>
              </a:spcAft>
              <a:buClr>
                <a:schemeClr val="dk1"/>
              </a:buClr>
              <a:buSzPts val="20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p5"/>
          <p:cNvSpPr txBox="1"/>
          <p:nvPr>
            <p:ph type="title"/>
          </p:nvPr>
        </p:nvSpPr>
        <p:spPr>
          <a:xfrm>
            <a:off x="503999" y="301320"/>
            <a:ext cx="9071640" cy="126216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43" name="Google Shape;43;p5"/>
          <p:cNvSpPr txBox="1"/>
          <p:nvPr>
            <p:ph idx="1" type="body"/>
          </p:nvPr>
        </p:nvSpPr>
        <p:spPr>
          <a:xfrm>
            <a:off x="503999" y="1769040"/>
            <a:ext cx="9071640" cy="4384440"/>
          </a:xfrm>
          <a:prstGeom prst="rect">
            <a:avLst/>
          </a:prstGeom>
          <a:noFill/>
          <a:ln>
            <a:noFill/>
          </a:ln>
        </p:spPr>
        <p:txBody>
          <a:bodyPr anchorCtr="0" anchor="t" bIns="0" lIns="0" spcFirstLastPara="1" rIns="0" wrap="square" tIns="0">
            <a:noAutofit/>
          </a:bodyPr>
          <a:lstStyle>
            <a:lvl1pPr indent="-280035" lvl="0" marL="457200" algn="l">
              <a:lnSpc>
                <a:spcPct val="100000"/>
              </a:lnSpc>
              <a:spcBef>
                <a:spcPts val="1417"/>
              </a:spcBef>
              <a:spcAft>
                <a:spcPts val="0"/>
              </a:spcAft>
              <a:buSzPts val="810"/>
              <a:buChar char="●"/>
              <a:defRPr/>
            </a:lvl1pPr>
            <a:lvl2pPr indent="-314325" lvl="1" marL="914400" algn="l">
              <a:lnSpc>
                <a:spcPct val="100000"/>
              </a:lnSpc>
              <a:spcBef>
                <a:spcPts val="1134"/>
              </a:spcBef>
              <a:spcAft>
                <a:spcPts val="0"/>
              </a:spcAft>
              <a:buSzPts val="1350"/>
              <a:buChar char="–"/>
              <a:defRPr/>
            </a:lvl2pPr>
            <a:lvl3pPr indent="-280035" lvl="2" marL="1371600" algn="l">
              <a:lnSpc>
                <a:spcPct val="100000"/>
              </a:lnSpc>
              <a:spcBef>
                <a:spcPts val="850"/>
              </a:spcBef>
              <a:spcAft>
                <a:spcPts val="0"/>
              </a:spcAft>
              <a:buSzPts val="810"/>
              <a:buChar char="●"/>
              <a:defRPr/>
            </a:lvl3pPr>
            <a:lvl4pPr indent="-314325" lvl="3" marL="1828800" algn="l">
              <a:lnSpc>
                <a:spcPct val="100000"/>
              </a:lnSpc>
              <a:spcBef>
                <a:spcPts val="567"/>
              </a:spcBef>
              <a:spcAft>
                <a:spcPts val="0"/>
              </a:spcAft>
              <a:buSzPts val="1350"/>
              <a:buChar char="–"/>
              <a:defRPr/>
            </a:lvl4pPr>
            <a:lvl5pPr indent="-280035" lvl="4" marL="2286000" algn="l">
              <a:lnSpc>
                <a:spcPct val="100000"/>
              </a:lnSpc>
              <a:spcBef>
                <a:spcPts val="283"/>
              </a:spcBef>
              <a:spcAft>
                <a:spcPts val="0"/>
              </a:spcAft>
              <a:buSzPts val="810"/>
              <a:buChar char="●"/>
              <a:defRPr/>
            </a:lvl5pPr>
            <a:lvl6pPr indent="-280035" lvl="5" marL="2743200" algn="l">
              <a:lnSpc>
                <a:spcPct val="100000"/>
              </a:lnSpc>
              <a:spcBef>
                <a:spcPts val="283"/>
              </a:spcBef>
              <a:spcAft>
                <a:spcPts val="0"/>
              </a:spcAft>
              <a:buSzPts val="810"/>
              <a:buChar char="●"/>
              <a:defRPr/>
            </a:lvl6pPr>
            <a:lvl7pPr indent="-280035" lvl="6" marL="3200400" algn="l">
              <a:lnSpc>
                <a:spcPct val="100000"/>
              </a:lnSpc>
              <a:spcBef>
                <a:spcPts val="283"/>
              </a:spcBef>
              <a:spcAft>
                <a:spcPts val="0"/>
              </a:spcAft>
              <a:buSzPts val="810"/>
              <a:buChar char="●"/>
              <a:defRPr/>
            </a:lvl7pPr>
            <a:lvl8pPr indent="-280034" lvl="7" marL="3657600" algn="l">
              <a:lnSpc>
                <a:spcPct val="100000"/>
              </a:lnSpc>
              <a:spcBef>
                <a:spcPts val="283"/>
              </a:spcBef>
              <a:spcAft>
                <a:spcPts val="0"/>
              </a:spcAft>
              <a:buSzPts val="810"/>
              <a:buChar char="●"/>
              <a:defRPr/>
            </a:lvl8pPr>
            <a:lvl9pPr indent="-280034" lvl="8" marL="4114800" algn="l">
              <a:lnSpc>
                <a:spcPct val="100000"/>
              </a:lnSpc>
              <a:spcBef>
                <a:spcPts val="283"/>
              </a:spcBef>
              <a:spcAft>
                <a:spcPts val="0"/>
              </a:spcAft>
              <a:buSzPts val="810"/>
              <a:buChar char="●"/>
              <a:defRPr/>
            </a:lvl9pPr>
          </a:lstStyle>
          <a:p/>
        </p:txBody>
      </p:sp>
      <p:sp>
        <p:nvSpPr>
          <p:cNvPr id="44" name="Google Shape;44;p5"/>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7"/>
          <p:cNvSpPr txBox="1"/>
          <p:nvPr>
            <p:ph type="title"/>
          </p:nvPr>
        </p:nvSpPr>
        <p:spPr>
          <a:xfrm>
            <a:off x="503999" y="301320"/>
            <a:ext cx="9071640" cy="126216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1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49" name="Google Shape;49;p7"/>
          <p:cNvSpPr txBox="1"/>
          <p:nvPr>
            <p:ph idx="1" type="body"/>
          </p:nvPr>
        </p:nvSpPr>
        <p:spPr>
          <a:xfrm>
            <a:off x="503238" y="1768475"/>
            <a:ext cx="4459287" cy="4384675"/>
          </a:xfrm>
          <a:prstGeom prst="rect">
            <a:avLst/>
          </a:prstGeom>
          <a:noFill/>
          <a:ln>
            <a:noFill/>
          </a:ln>
        </p:spPr>
        <p:txBody>
          <a:bodyPr anchorCtr="0" anchor="t" bIns="0" lIns="0" spcFirstLastPara="1" rIns="0" wrap="square" tIns="0">
            <a:noAutofit/>
          </a:bodyPr>
          <a:lstStyle>
            <a:lvl1pPr indent="-308610" lvl="0" marL="457200" algn="l">
              <a:lnSpc>
                <a:spcPct val="100000"/>
              </a:lnSpc>
              <a:spcBef>
                <a:spcPts val="1417"/>
              </a:spcBef>
              <a:spcAft>
                <a:spcPts val="0"/>
              </a:spcAft>
              <a:buSzPts val="1260"/>
              <a:buChar char="●"/>
              <a:defRPr sz="2800"/>
            </a:lvl1pPr>
            <a:lvl2pPr indent="-342900" lvl="1" marL="914400" algn="l">
              <a:lnSpc>
                <a:spcPct val="100000"/>
              </a:lnSpc>
              <a:spcBef>
                <a:spcPts val="1134"/>
              </a:spcBef>
              <a:spcAft>
                <a:spcPts val="0"/>
              </a:spcAft>
              <a:buSzPts val="1800"/>
              <a:buChar char="–"/>
              <a:defRPr sz="2400"/>
            </a:lvl2pPr>
            <a:lvl3pPr indent="-285750" lvl="2" marL="1371600" algn="l">
              <a:lnSpc>
                <a:spcPct val="100000"/>
              </a:lnSpc>
              <a:spcBef>
                <a:spcPts val="850"/>
              </a:spcBef>
              <a:spcAft>
                <a:spcPts val="0"/>
              </a:spcAft>
              <a:buSzPts val="900"/>
              <a:buChar char="●"/>
              <a:defRPr sz="2000"/>
            </a:lvl3pPr>
            <a:lvl4pPr indent="-314325" lvl="3" marL="1828800" algn="l">
              <a:lnSpc>
                <a:spcPct val="100000"/>
              </a:lnSpc>
              <a:spcBef>
                <a:spcPts val="567"/>
              </a:spcBef>
              <a:spcAft>
                <a:spcPts val="0"/>
              </a:spcAft>
              <a:buSzPts val="1350"/>
              <a:buChar char="–"/>
              <a:defRPr sz="1800"/>
            </a:lvl4pPr>
            <a:lvl5pPr indent="-280035" lvl="4" marL="2286000" algn="l">
              <a:lnSpc>
                <a:spcPct val="100000"/>
              </a:lnSpc>
              <a:spcBef>
                <a:spcPts val="283"/>
              </a:spcBef>
              <a:spcAft>
                <a:spcPts val="0"/>
              </a:spcAft>
              <a:buSzPts val="810"/>
              <a:buChar char="●"/>
              <a:defRPr sz="1800"/>
            </a:lvl5pPr>
            <a:lvl6pPr indent="-280035" lvl="5" marL="2743200" algn="l">
              <a:lnSpc>
                <a:spcPct val="100000"/>
              </a:lnSpc>
              <a:spcBef>
                <a:spcPts val="283"/>
              </a:spcBef>
              <a:spcAft>
                <a:spcPts val="0"/>
              </a:spcAft>
              <a:buSzPts val="810"/>
              <a:buChar char="●"/>
              <a:defRPr sz="1800"/>
            </a:lvl6pPr>
            <a:lvl7pPr indent="-280035" lvl="6" marL="3200400" algn="l">
              <a:lnSpc>
                <a:spcPct val="100000"/>
              </a:lnSpc>
              <a:spcBef>
                <a:spcPts val="283"/>
              </a:spcBef>
              <a:spcAft>
                <a:spcPts val="0"/>
              </a:spcAft>
              <a:buSzPts val="810"/>
              <a:buChar char="●"/>
              <a:defRPr sz="1800"/>
            </a:lvl7pPr>
            <a:lvl8pPr indent="-280034" lvl="7" marL="3657600" algn="l">
              <a:lnSpc>
                <a:spcPct val="100000"/>
              </a:lnSpc>
              <a:spcBef>
                <a:spcPts val="283"/>
              </a:spcBef>
              <a:spcAft>
                <a:spcPts val="0"/>
              </a:spcAft>
              <a:buSzPts val="810"/>
              <a:buChar char="●"/>
              <a:defRPr sz="1800"/>
            </a:lvl8pPr>
            <a:lvl9pPr indent="-280034" lvl="8" marL="4114800" algn="l">
              <a:lnSpc>
                <a:spcPct val="100000"/>
              </a:lnSpc>
              <a:spcBef>
                <a:spcPts val="283"/>
              </a:spcBef>
              <a:spcAft>
                <a:spcPts val="0"/>
              </a:spcAft>
              <a:buSzPts val="810"/>
              <a:buChar char="●"/>
              <a:defRPr sz="1800"/>
            </a:lvl9pPr>
          </a:lstStyle>
          <a:p/>
        </p:txBody>
      </p:sp>
      <p:sp>
        <p:nvSpPr>
          <p:cNvPr id="50" name="Google Shape;50;p7"/>
          <p:cNvSpPr txBox="1"/>
          <p:nvPr>
            <p:ph idx="2" type="body"/>
          </p:nvPr>
        </p:nvSpPr>
        <p:spPr>
          <a:xfrm>
            <a:off x="5114925" y="1768475"/>
            <a:ext cx="4460875" cy="4384675"/>
          </a:xfrm>
          <a:prstGeom prst="rect">
            <a:avLst/>
          </a:prstGeom>
          <a:noFill/>
          <a:ln>
            <a:noFill/>
          </a:ln>
        </p:spPr>
        <p:txBody>
          <a:bodyPr anchorCtr="0" anchor="t" bIns="0" lIns="0" spcFirstLastPara="1" rIns="0" wrap="square" tIns="0">
            <a:noAutofit/>
          </a:bodyPr>
          <a:lstStyle>
            <a:lvl1pPr indent="-308610" lvl="0" marL="457200" algn="l">
              <a:lnSpc>
                <a:spcPct val="100000"/>
              </a:lnSpc>
              <a:spcBef>
                <a:spcPts val="1417"/>
              </a:spcBef>
              <a:spcAft>
                <a:spcPts val="0"/>
              </a:spcAft>
              <a:buSzPts val="1260"/>
              <a:buChar char="●"/>
              <a:defRPr sz="2800"/>
            </a:lvl1pPr>
            <a:lvl2pPr indent="-342900" lvl="1" marL="914400" algn="l">
              <a:lnSpc>
                <a:spcPct val="100000"/>
              </a:lnSpc>
              <a:spcBef>
                <a:spcPts val="1134"/>
              </a:spcBef>
              <a:spcAft>
                <a:spcPts val="0"/>
              </a:spcAft>
              <a:buSzPts val="1800"/>
              <a:buChar char="–"/>
              <a:defRPr sz="2400"/>
            </a:lvl2pPr>
            <a:lvl3pPr indent="-285750" lvl="2" marL="1371600" algn="l">
              <a:lnSpc>
                <a:spcPct val="100000"/>
              </a:lnSpc>
              <a:spcBef>
                <a:spcPts val="850"/>
              </a:spcBef>
              <a:spcAft>
                <a:spcPts val="0"/>
              </a:spcAft>
              <a:buSzPts val="900"/>
              <a:buChar char="●"/>
              <a:defRPr sz="2000"/>
            </a:lvl3pPr>
            <a:lvl4pPr indent="-314325" lvl="3" marL="1828800" algn="l">
              <a:lnSpc>
                <a:spcPct val="100000"/>
              </a:lnSpc>
              <a:spcBef>
                <a:spcPts val="567"/>
              </a:spcBef>
              <a:spcAft>
                <a:spcPts val="0"/>
              </a:spcAft>
              <a:buSzPts val="1350"/>
              <a:buChar char="–"/>
              <a:defRPr sz="1800"/>
            </a:lvl4pPr>
            <a:lvl5pPr indent="-280035" lvl="4" marL="2286000" algn="l">
              <a:lnSpc>
                <a:spcPct val="100000"/>
              </a:lnSpc>
              <a:spcBef>
                <a:spcPts val="283"/>
              </a:spcBef>
              <a:spcAft>
                <a:spcPts val="0"/>
              </a:spcAft>
              <a:buSzPts val="810"/>
              <a:buChar char="●"/>
              <a:defRPr sz="1800"/>
            </a:lvl5pPr>
            <a:lvl6pPr indent="-280035" lvl="5" marL="2743200" algn="l">
              <a:lnSpc>
                <a:spcPct val="100000"/>
              </a:lnSpc>
              <a:spcBef>
                <a:spcPts val="283"/>
              </a:spcBef>
              <a:spcAft>
                <a:spcPts val="0"/>
              </a:spcAft>
              <a:buSzPts val="810"/>
              <a:buChar char="●"/>
              <a:defRPr sz="1800"/>
            </a:lvl6pPr>
            <a:lvl7pPr indent="-280035" lvl="6" marL="3200400" algn="l">
              <a:lnSpc>
                <a:spcPct val="100000"/>
              </a:lnSpc>
              <a:spcBef>
                <a:spcPts val="283"/>
              </a:spcBef>
              <a:spcAft>
                <a:spcPts val="0"/>
              </a:spcAft>
              <a:buSzPts val="810"/>
              <a:buChar char="●"/>
              <a:defRPr sz="1800"/>
            </a:lvl7pPr>
            <a:lvl8pPr indent="-280034" lvl="7" marL="3657600" algn="l">
              <a:lnSpc>
                <a:spcPct val="100000"/>
              </a:lnSpc>
              <a:spcBef>
                <a:spcPts val="283"/>
              </a:spcBef>
              <a:spcAft>
                <a:spcPts val="0"/>
              </a:spcAft>
              <a:buSzPts val="810"/>
              <a:buChar char="●"/>
              <a:defRPr sz="1800"/>
            </a:lvl8pPr>
            <a:lvl9pPr indent="-280034" lvl="8" marL="4114800" algn="l">
              <a:lnSpc>
                <a:spcPct val="100000"/>
              </a:lnSpc>
              <a:spcBef>
                <a:spcPts val="283"/>
              </a:spcBef>
              <a:spcAft>
                <a:spcPts val="0"/>
              </a:spcAft>
              <a:buSzPts val="810"/>
              <a:buChar char="●"/>
              <a:defRPr sz="1800"/>
            </a:lvl9pPr>
          </a:lstStyle>
          <a:p/>
        </p:txBody>
      </p:sp>
      <p:sp>
        <p:nvSpPr>
          <p:cNvPr id="51" name="Google Shape;51;p7"/>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6"/>
          <p:cNvSpPr txBox="1"/>
          <p:nvPr>
            <p:ph type="title"/>
          </p:nvPr>
        </p:nvSpPr>
        <p:spPr>
          <a:xfrm>
            <a:off x="796925" y="4857750"/>
            <a:ext cx="8567738" cy="15017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Char char="●"/>
              <a:defRPr b="1" sz="4000" cap="none"/>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60" name="Google Shape;60;p6"/>
          <p:cNvSpPr txBox="1"/>
          <p:nvPr>
            <p:ph idx="1" type="body"/>
          </p:nvPr>
        </p:nvSpPr>
        <p:spPr>
          <a:xfrm>
            <a:off x="796925" y="3203575"/>
            <a:ext cx="8567738" cy="165417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417"/>
              </a:spcBef>
              <a:spcAft>
                <a:spcPts val="0"/>
              </a:spcAft>
              <a:buClr>
                <a:srgbClr val="888888"/>
              </a:buClr>
              <a:buSzPts val="900"/>
              <a:buNone/>
              <a:defRPr sz="2000">
                <a:solidFill>
                  <a:srgbClr val="888888"/>
                </a:solidFill>
              </a:defRPr>
            </a:lvl1pPr>
            <a:lvl2pPr indent="-228600" lvl="1" marL="914400" algn="l">
              <a:lnSpc>
                <a:spcPct val="100000"/>
              </a:lnSpc>
              <a:spcBef>
                <a:spcPts val="1134"/>
              </a:spcBef>
              <a:spcAft>
                <a:spcPts val="0"/>
              </a:spcAft>
              <a:buClr>
                <a:srgbClr val="888888"/>
              </a:buClr>
              <a:buSzPts val="1350"/>
              <a:buNone/>
              <a:defRPr sz="1800">
                <a:solidFill>
                  <a:srgbClr val="888888"/>
                </a:solidFill>
              </a:defRPr>
            </a:lvl2pPr>
            <a:lvl3pPr indent="-228600" lvl="2" marL="1371600" algn="l">
              <a:lnSpc>
                <a:spcPct val="100000"/>
              </a:lnSpc>
              <a:spcBef>
                <a:spcPts val="850"/>
              </a:spcBef>
              <a:spcAft>
                <a:spcPts val="0"/>
              </a:spcAft>
              <a:buClr>
                <a:srgbClr val="888888"/>
              </a:buClr>
              <a:buSzPts val="720"/>
              <a:buNone/>
              <a:defRPr sz="1600">
                <a:solidFill>
                  <a:srgbClr val="888888"/>
                </a:solidFill>
              </a:defRPr>
            </a:lvl3pPr>
            <a:lvl4pPr indent="-228600" lvl="3" marL="1828800" algn="l">
              <a:lnSpc>
                <a:spcPct val="100000"/>
              </a:lnSpc>
              <a:spcBef>
                <a:spcPts val="567"/>
              </a:spcBef>
              <a:spcAft>
                <a:spcPts val="0"/>
              </a:spcAft>
              <a:buClr>
                <a:srgbClr val="888888"/>
              </a:buClr>
              <a:buSzPts val="1050"/>
              <a:buNone/>
              <a:defRPr sz="1400">
                <a:solidFill>
                  <a:srgbClr val="888888"/>
                </a:solidFill>
              </a:defRPr>
            </a:lvl4pPr>
            <a:lvl5pPr indent="-228600" lvl="4" marL="2286000" algn="l">
              <a:lnSpc>
                <a:spcPct val="100000"/>
              </a:lnSpc>
              <a:spcBef>
                <a:spcPts val="283"/>
              </a:spcBef>
              <a:spcAft>
                <a:spcPts val="0"/>
              </a:spcAft>
              <a:buClr>
                <a:srgbClr val="888888"/>
              </a:buClr>
              <a:buSzPts val="630"/>
              <a:buNone/>
              <a:defRPr sz="1400">
                <a:solidFill>
                  <a:srgbClr val="888888"/>
                </a:solidFill>
              </a:defRPr>
            </a:lvl5pPr>
            <a:lvl6pPr indent="-228600" lvl="5" marL="2743200" algn="l">
              <a:lnSpc>
                <a:spcPct val="100000"/>
              </a:lnSpc>
              <a:spcBef>
                <a:spcPts val="283"/>
              </a:spcBef>
              <a:spcAft>
                <a:spcPts val="0"/>
              </a:spcAft>
              <a:buClr>
                <a:srgbClr val="888888"/>
              </a:buClr>
              <a:buSzPts val="630"/>
              <a:buNone/>
              <a:defRPr sz="1400">
                <a:solidFill>
                  <a:srgbClr val="888888"/>
                </a:solidFill>
              </a:defRPr>
            </a:lvl6pPr>
            <a:lvl7pPr indent="-228600" lvl="6" marL="3200400" algn="l">
              <a:lnSpc>
                <a:spcPct val="100000"/>
              </a:lnSpc>
              <a:spcBef>
                <a:spcPts val="283"/>
              </a:spcBef>
              <a:spcAft>
                <a:spcPts val="0"/>
              </a:spcAft>
              <a:buClr>
                <a:srgbClr val="888888"/>
              </a:buClr>
              <a:buSzPts val="630"/>
              <a:buNone/>
              <a:defRPr sz="1400">
                <a:solidFill>
                  <a:srgbClr val="888888"/>
                </a:solidFill>
              </a:defRPr>
            </a:lvl7pPr>
            <a:lvl8pPr indent="-228600" lvl="7" marL="3657600" algn="l">
              <a:lnSpc>
                <a:spcPct val="100000"/>
              </a:lnSpc>
              <a:spcBef>
                <a:spcPts val="283"/>
              </a:spcBef>
              <a:spcAft>
                <a:spcPts val="0"/>
              </a:spcAft>
              <a:buClr>
                <a:srgbClr val="888888"/>
              </a:buClr>
              <a:buSzPts val="630"/>
              <a:buNone/>
              <a:defRPr sz="1400">
                <a:solidFill>
                  <a:srgbClr val="888888"/>
                </a:solidFill>
              </a:defRPr>
            </a:lvl8pPr>
            <a:lvl9pPr indent="-228600" lvl="8" marL="4114800" algn="l">
              <a:lnSpc>
                <a:spcPct val="100000"/>
              </a:lnSpc>
              <a:spcBef>
                <a:spcPts val="283"/>
              </a:spcBef>
              <a:spcAft>
                <a:spcPts val="0"/>
              </a:spcAft>
              <a:buClr>
                <a:srgbClr val="888888"/>
              </a:buClr>
              <a:buSzPts val="630"/>
              <a:buNone/>
              <a:defRPr sz="1400">
                <a:solidFill>
                  <a:srgbClr val="888888"/>
                </a:solidFill>
              </a:defRPr>
            </a:lvl9pPr>
          </a:lstStyle>
          <a:p/>
        </p:txBody>
      </p:sp>
      <p:sp>
        <p:nvSpPr>
          <p:cNvPr id="61" name="Google Shape;61;p6"/>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8"/>
          <p:cNvSpPr txBox="1"/>
          <p:nvPr>
            <p:ph type="title"/>
          </p:nvPr>
        </p:nvSpPr>
        <p:spPr>
          <a:xfrm>
            <a:off x="504825" y="303213"/>
            <a:ext cx="9072563" cy="125888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980"/>
              <a:buChar char="●"/>
              <a:defRPr/>
            </a:lvl1pPr>
            <a:lvl2pPr lvl="1" algn="l">
              <a:lnSpc>
                <a:spcPct val="100000"/>
              </a:lnSpc>
              <a:spcBef>
                <a:spcPts val="0"/>
              </a:spcBef>
              <a:spcAft>
                <a:spcPts val="0"/>
              </a:spcAft>
              <a:buSzPts val="810"/>
              <a:buChar char="●"/>
              <a:defRPr/>
            </a:lvl2pPr>
            <a:lvl3pPr lvl="2" algn="l">
              <a:lnSpc>
                <a:spcPct val="100000"/>
              </a:lnSpc>
              <a:spcBef>
                <a:spcPts val="0"/>
              </a:spcBef>
              <a:spcAft>
                <a:spcPts val="0"/>
              </a:spcAft>
              <a:buSzPts val="810"/>
              <a:buChar char="●"/>
              <a:defRPr/>
            </a:lvl3pPr>
            <a:lvl4pPr lvl="3" algn="l">
              <a:lnSpc>
                <a:spcPct val="100000"/>
              </a:lnSpc>
              <a:spcBef>
                <a:spcPts val="0"/>
              </a:spcBef>
              <a:spcAft>
                <a:spcPts val="0"/>
              </a:spcAft>
              <a:buSzPts val="810"/>
              <a:buChar char="●"/>
              <a:defRPr/>
            </a:lvl4pPr>
            <a:lvl5pPr lvl="4" algn="l">
              <a:lnSpc>
                <a:spcPct val="100000"/>
              </a:lnSpc>
              <a:spcBef>
                <a:spcPts val="0"/>
              </a:spcBef>
              <a:spcAft>
                <a:spcPts val="0"/>
              </a:spcAft>
              <a:buSzPts val="810"/>
              <a:buChar char="●"/>
              <a:defRPr/>
            </a:lvl5pPr>
            <a:lvl6pPr lvl="5" algn="l">
              <a:lnSpc>
                <a:spcPct val="100000"/>
              </a:lnSpc>
              <a:spcBef>
                <a:spcPts val="0"/>
              </a:spcBef>
              <a:spcAft>
                <a:spcPts val="0"/>
              </a:spcAft>
              <a:buSzPts val="810"/>
              <a:buChar char="●"/>
              <a:defRPr/>
            </a:lvl6pPr>
            <a:lvl7pPr lvl="6" algn="l">
              <a:lnSpc>
                <a:spcPct val="100000"/>
              </a:lnSpc>
              <a:spcBef>
                <a:spcPts val="0"/>
              </a:spcBef>
              <a:spcAft>
                <a:spcPts val="0"/>
              </a:spcAft>
              <a:buSzPts val="810"/>
              <a:buChar char="●"/>
              <a:defRPr/>
            </a:lvl7pPr>
            <a:lvl8pPr lvl="7" algn="l">
              <a:lnSpc>
                <a:spcPct val="100000"/>
              </a:lnSpc>
              <a:spcBef>
                <a:spcPts val="0"/>
              </a:spcBef>
              <a:spcAft>
                <a:spcPts val="0"/>
              </a:spcAft>
              <a:buSzPts val="810"/>
              <a:buChar char="●"/>
              <a:defRPr/>
            </a:lvl8pPr>
            <a:lvl9pPr lvl="8" algn="l">
              <a:lnSpc>
                <a:spcPct val="100000"/>
              </a:lnSpc>
              <a:spcBef>
                <a:spcPts val="0"/>
              </a:spcBef>
              <a:spcAft>
                <a:spcPts val="0"/>
              </a:spcAft>
              <a:buSzPts val="810"/>
              <a:buChar char="●"/>
              <a:defRPr/>
            </a:lvl9pPr>
          </a:lstStyle>
          <a:p/>
        </p:txBody>
      </p:sp>
      <p:sp>
        <p:nvSpPr>
          <p:cNvPr id="66" name="Google Shape;66;p8"/>
          <p:cNvSpPr txBox="1"/>
          <p:nvPr>
            <p:ph idx="1" type="body"/>
          </p:nvPr>
        </p:nvSpPr>
        <p:spPr>
          <a:xfrm>
            <a:off x="504825" y="1692275"/>
            <a:ext cx="4452938" cy="70485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417"/>
              </a:spcBef>
              <a:spcAft>
                <a:spcPts val="0"/>
              </a:spcAft>
              <a:buSzPts val="1080"/>
              <a:buNone/>
              <a:defRPr b="1" sz="2400"/>
            </a:lvl1pPr>
            <a:lvl2pPr indent="-228600" lvl="1" marL="914400" algn="l">
              <a:lnSpc>
                <a:spcPct val="100000"/>
              </a:lnSpc>
              <a:spcBef>
                <a:spcPts val="1134"/>
              </a:spcBef>
              <a:spcAft>
                <a:spcPts val="0"/>
              </a:spcAft>
              <a:buSzPts val="1500"/>
              <a:buNone/>
              <a:defRPr b="1" sz="2000"/>
            </a:lvl2pPr>
            <a:lvl3pPr indent="-228600" lvl="2" marL="1371600" algn="l">
              <a:lnSpc>
                <a:spcPct val="100000"/>
              </a:lnSpc>
              <a:spcBef>
                <a:spcPts val="850"/>
              </a:spcBef>
              <a:spcAft>
                <a:spcPts val="0"/>
              </a:spcAft>
              <a:buSzPts val="810"/>
              <a:buNone/>
              <a:defRPr b="1" sz="1800"/>
            </a:lvl3pPr>
            <a:lvl4pPr indent="-228600" lvl="3" marL="1828800" algn="l">
              <a:lnSpc>
                <a:spcPct val="100000"/>
              </a:lnSpc>
              <a:spcBef>
                <a:spcPts val="567"/>
              </a:spcBef>
              <a:spcAft>
                <a:spcPts val="0"/>
              </a:spcAft>
              <a:buSzPts val="1200"/>
              <a:buNone/>
              <a:defRPr b="1" sz="1600"/>
            </a:lvl4pPr>
            <a:lvl5pPr indent="-228600" lvl="4" marL="2286000" algn="l">
              <a:lnSpc>
                <a:spcPct val="100000"/>
              </a:lnSpc>
              <a:spcBef>
                <a:spcPts val="283"/>
              </a:spcBef>
              <a:spcAft>
                <a:spcPts val="0"/>
              </a:spcAft>
              <a:buSzPts val="720"/>
              <a:buNone/>
              <a:defRPr b="1" sz="1600"/>
            </a:lvl5pPr>
            <a:lvl6pPr indent="-228600" lvl="5" marL="2743200" algn="l">
              <a:lnSpc>
                <a:spcPct val="100000"/>
              </a:lnSpc>
              <a:spcBef>
                <a:spcPts val="283"/>
              </a:spcBef>
              <a:spcAft>
                <a:spcPts val="0"/>
              </a:spcAft>
              <a:buSzPts val="720"/>
              <a:buNone/>
              <a:defRPr b="1" sz="1600"/>
            </a:lvl6pPr>
            <a:lvl7pPr indent="-228600" lvl="6" marL="3200400" algn="l">
              <a:lnSpc>
                <a:spcPct val="100000"/>
              </a:lnSpc>
              <a:spcBef>
                <a:spcPts val="283"/>
              </a:spcBef>
              <a:spcAft>
                <a:spcPts val="0"/>
              </a:spcAft>
              <a:buSzPts val="720"/>
              <a:buNone/>
              <a:defRPr b="1" sz="1600"/>
            </a:lvl7pPr>
            <a:lvl8pPr indent="-228600" lvl="7" marL="3657600" algn="l">
              <a:lnSpc>
                <a:spcPct val="100000"/>
              </a:lnSpc>
              <a:spcBef>
                <a:spcPts val="283"/>
              </a:spcBef>
              <a:spcAft>
                <a:spcPts val="0"/>
              </a:spcAft>
              <a:buSzPts val="720"/>
              <a:buNone/>
              <a:defRPr b="1" sz="1600"/>
            </a:lvl8pPr>
            <a:lvl9pPr indent="-228600" lvl="8" marL="4114800" algn="l">
              <a:lnSpc>
                <a:spcPct val="100000"/>
              </a:lnSpc>
              <a:spcBef>
                <a:spcPts val="283"/>
              </a:spcBef>
              <a:spcAft>
                <a:spcPts val="0"/>
              </a:spcAft>
              <a:buSzPts val="720"/>
              <a:buNone/>
              <a:defRPr b="1" sz="1600"/>
            </a:lvl9pPr>
          </a:lstStyle>
          <a:p/>
        </p:txBody>
      </p:sp>
      <p:sp>
        <p:nvSpPr>
          <p:cNvPr id="67" name="Google Shape;67;p8"/>
          <p:cNvSpPr txBox="1"/>
          <p:nvPr>
            <p:ph idx="2" type="body"/>
          </p:nvPr>
        </p:nvSpPr>
        <p:spPr>
          <a:xfrm>
            <a:off x="504825" y="2397125"/>
            <a:ext cx="4452938" cy="4356100"/>
          </a:xfrm>
          <a:prstGeom prst="rect">
            <a:avLst/>
          </a:prstGeom>
          <a:noFill/>
          <a:ln>
            <a:noFill/>
          </a:ln>
        </p:spPr>
        <p:txBody>
          <a:bodyPr anchorCtr="0" anchor="t" bIns="0" lIns="0" spcFirstLastPara="1" rIns="0" wrap="square" tIns="0">
            <a:noAutofit/>
          </a:bodyPr>
          <a:lstStyle>
            <a:lvl1pPr indent="-297180" lvl="0" marL="457200" algn="l">
              <a:lnSpc>
                <a:spcPct val="100000"/>
              </a:lnSpc>
              <a:spcBef>
                <a:spcPts val="1417"/>
              </a:spcBef>
              <a:spcAft>
                <a:spcPts val="0"/>
              </a:spcAft>
              <a:buSzPts val="1080"/>
              <a:buChar char="●"/>
              <a:defRPr sz="2400"/>
            </a:lvl1pPr>
            <a:lvl2pPr indent="-323850" lvl="1" marL="914400" algn="l">
              <a:lnSpc>
                <a:spcPct val="100000"/>
              </a:lnSpc>
              <a:spcBef>
                <a:spcPts val="1134"/>
              </a:spcBef>
              <a:spcAft>
                <a:spcPts val="0"/>
              </a:spcAft>
              <a:buSzPts val="1500"/>
              <a:buChar char="–"/>
              <a:defRPr sz="2000"/>
            </a:lvl2pPr>
            <a:lvl3pPr indent="-280035" lvl="2" marL="1371600" algn="l">
              <a:lnSpc>
                <a:spcPct val="100000"/>
              </a:lnSpc>
              <a:spcBef>
                <a:spcPts val="850"/>
              </a:spcBef>
              <a:spcAft>
                <a:spcPts val="0"/>
              </a:spcAft>
              <a:buSzPts val="810"/>
              <a:buChar char="●"/>
              <a:defRPr sz="1800"/>
            </a:lvl3pPr>
            <a:lvl4pPr indent="-304800" lvl="3" marL="1828800" algn="l">
              <a:lnSpc>
                <a:spcPct val="100000"/>
              </a:lnSpc>
              <a:spcBef>
                <a:spcPts val="567"/>
              </a:spcBef>
              <a:spcAft>
                <a:spcPts val="0"/>
              </a:spcAft>
              <a:buSzPts val="1200"/>
              <a:buChar char="–"/>
              <a:defRPr sz="1600"/>
            </a:lvl4pPr>
            <a:lvl5pPr indent="-274320" lvl="4" marL="2286000" algn="l">
              <a:lnSpc>
                <a:spcPct val="100000"/>
              </a:lnSpc>
              <a:spcBef>
                <a:spcPts val="283"/>
              </a:spcBef>
              <a:spcAft>
                <a:spcPts val="0"/>
              </a:spcAft>
              <a:buSzPts val="720"/>
              <a:buChar char="●"/>
              <a:defRPr sz="1600"/>
            </a:lvl5pPr>
            <a:lvl6pPr indent="-274320" lvl="5" marL="2743200" algn="l">
              <a:lnSpc>
                <a:spcPct val="100000"/>
              </a:lnSpc>
              <a:spcBef>
                <a:spcPts val="283"/>
              </a:spcBef>
              <a:spcAft>
                <a:spcPts val="0"/>
              </a:spcAft>
              <a:buSzPts val="720"/>
              <a:buChar char="●"/>
              <a:defRPr sz="1600"/>
            </a:lvl6pPr>
            <a:lvl7pPr indent="-274320" lvl="6" marL="3200400" algn="l">
              <a:lnSpc>
                <a:spcPct val="100000"/>
              </a:lnSpc>
              <a:spcBef>
                <a:spcPts val="283"/>
              </a:spcBef>
              <a:spcAft>
                <a:spcPts val="0"/>
              </a:spcAft>
              <a:buSzPts val="720"/>
              <a:buChar char="●"/>
              <a:defRPr sz="1600"/>
            </a:lvl7pPr>
            <a:lvl8pPr indent="-274320" lvl="7" marL="3657600" algn="l">
              <a:lnSpc>
                <a:spcPct val="100000"/>
              </a:lnSpc>
              <a:spcBef>
                <a:spcPts val="283"/>
              </a:spcBef>
              <a:spcAft>
                <a:spcPts val="0"/>
              </a:spcAft>
              <a:buSzPts val="720"/>
              <a:buChar char="●"/>
              <a:defRPr sz="1600"/>
            </a:lvl8pPr>
            <a:lvl9pPr indent="-274320" lvl="8" marL="4114800" algn="l">
              <a:lnSpc>
                <a:spcPct val="100000"/>
              </a:lnSpc>
              <a:spcBef>
                <a:spcPts val="283"/>
              </a:spcBef>
              <a:spcAft>
                <a:spcPts val="0"/>
              </a:spcAft>
              <a:buSzPts val="720"/>
              <a:buChar char="●"/>
              <a:defRPr sz="1600"/>
            </a:lvl9pPr>
          </a:lstStyle>
          <a:p/>
        </p:txBody>
      </p:sp>
      <p:sp>
        <p:nvSpPr>
          <p:cNvPr id="68" name="Google Shape;68;p8"/>
          <p:cNvSpPr txBox="1"/>
          <p:nvPr>
            <p:ph idx="3" type="body"/>
          </p:nvPr>
        </p:nvSpPr>
        <p:spPr>
          <a:xfrm>
            <a:off x="5121275" y="1692275"/>
            <a:ext cx="4456113" cy="70485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417"/>
              </a:spcBef>
              <a:spcAft>
                <a:spcPts val="0"/>
              </a:spcAft>
              <a:buSzPts val="1080"/>
              <a:buNone/>
              <a:defRPr b="1" sz="2400"/>
            </a:lvl1pPr>
            <a:lvl2pPr indent="-228600" lvl="1" marL="914400" algn="l">
              <a:lnSpc>
                <a:spcPct val="100000"/>
              </a:lnSpc>
              <a:spcBef>
                <a:spcPts val="1134"/>
              </a:spcBef>
              <a:spcAft>
                <a:spcPts val="0"/>
              </a:spcAft>
              <a:buSzPts val="1500"/>
              <a:buNone/>
              <a:defRPr b="1" sz="2000"/>
            </a:lvl2pPr>
            <a:lvl3pPr indent="-228600" lvl="2" marL="1371600" algn="l">
              <a:lnSpc>
                <a:spcPct val="100000"/>
              </a:lnSpc>
              <a:spcBef>
                <a:spcPts val="850"/>
              </a:spcBef>
              <a:spcAft>
                <a:spcPts val="0"/>
              </a:spcAft>
              <a:buSzPts val="810"/>
              <a:buNone/>
              <a:defRPr b="1" sz="1800"/>
            </a:lvl3pPr>
            <a:lvl4pPr indent="-228600" lvl="3" marL="1828800" algn="l">
              <a:lnSpc>
                <a:spcPct val="100000"/>
              </a:lnSpc>
              <a:spcBef>
                <a:spcPts val="567"/>
              </a:spcBef>
              <a:spcAft>
                <a:spcPts val="0"/>
              </a:spcAft>
              <a:buSzPts val="1200"/>
              <a:buNone/>
              <a:defRPr b="1" sz="1600"/>
            </a:lvl4pPr>
            <a:lvl5pPr indent="-228600" lvl="4" marL="2286000" algn="l">
              <a:lnSpc>
                <a:spcPct val="100000"/>
              </a:lnSpc>
              <a:spcBef>
                <a:spcPts val="283"/>
              </a:spcBef>
              <a:spcAft>
                <a:spcPts val="0"/>
              </a:spcAft>
              <a:buSzPts val="720"/>
              <a:buNone/>
              <a:defRPr b="1" sz="1600"/>
            </a:lvl5pPr>
            <a:lvl6pPr indent="-228600" lvl="5" marL="2743200" algn="l">
              <a:lnSpc>
                <a:spcPct val="100000"/>
              </a:lnSpc>
              <a:spcBef>
                <a:spcPts val="283"/>
              </a:spcBef>
              <a:spcAft>
                <a:spcPts val="0"/>
              </a:spcAft>
              <a:buSzPts val="720"/>
              <a:buNone/>
              <a:defRPr b="1" sz="1600"/>
            </a:lvl6pPr>
            <a:lvl7pPr indent="-228600" lvl="6" marL="3200400" algn="l">
              <a:lnSpc>
                <a:spcPct val="100000"/>
              </a:lnSpc>
              <a:spcBef>
                <a:spcPts val="283"/>
              </a:spcBef>
              <a:spcAft>
                <a:spcPts val="0"/>
              </a:spcAft>
              <a:buSzPts val="720"/>
              <a:buNone/>
              <a:defRPr b="1" sz="1600"/>
            </a:lvl7pPr>
            <a:lvl8pPr indent="-228600" lvl="7" marL="3657600" algn="l">
              <a:lnSpc>
                <a:spcPct val="100000"/>
              </a:lnSpc>
              <a:spcBef>
                <a:spcPts val="283"/>
              </a:spcBef>
              <a:spcAft>
                <a:spcPts val="0"/>
              </a:spcAft>
              <a:buSzPts val="720"/>
              <a:buNone/>
              <a:defRPr b="1" sz="1600"/>
            </a:lvl8pPr>
            <a:lvl9pPr indent="-228600" lvl="8" marL="4114800" algn="l">
              <a:lnSpc>
                <a:spcPct val="100000"/>
              </a:lnSpc>
              <a:spcBef>
                <a:spcPts val="283"/>
              </a:spcBef>
              <a:spcAft>
                <a:spcPts val="0"/>
              </a:spcAft>
              <a:buSzPts val="720"/>
              <a:buNone/>
              <a:defRPr b="1" sz="1600"/>
            </a:lvl9pPr>
          </a:lstStyle>
          <a:p/>
        </p:txBody>
      </p:sp>
      <p:sp>
        <p:nvSpPr>
          <p:cNvPr id="69" name="Google Shape;69;p8"/>
          <p:cNvSpPr txBox="1"/>
          <p:nvPr>
            <p:ph idx="4" type="body"/>
          </p:nvPr>
        </p:nvSpPr>
        <p:spPr>
          <a:xfrm>
            <a:off x="5121275" y="2397125"/>
            <a:ext cx="4456113" cy="4356100"/>
          </a:xfrm>
          <a:prstGeom prst="rect">
            <a:avLst/>
          </a:prstGeom>
          <a:noFill/>
          <a:ln>
            <a:noFill/>
          </a:ln>
        </p:spPr>
        <p:txBody>
          <a:bodyPr anchorCtr="0" anchor="t" bIns="0" lIns="0" spcFirstLastPara="1" rIns="0" wrap="square" tIns="0">
            <a:noAutofit/>
          </a:bodyPr>
          <a:lstStyle>
            <a:lvl1pPr indent="-297180" lvl="0" marL="457200" algn="l">
              <a:lnSpc>
                <a:spcPct val="100000"/>
              </a:lnSpc>
              <a:spcBef>
                <a:spcPts val="1417"/>
              </a:spcBef>
              <a:spcAft>
                <a:spcPts val="0"/>
              </a:spcAft>
              <a:buSzPts val="1080"/>
              <a:buChar char="●"/>
              <a:defRPr sz="2400"/>
            </a:lvl1pPr>
            <a:lvl2pPr indent="-323850" lvl="1" marL="914400" algn="l">
              <a:lnSpc>
                <a:spcPct val="100000"/>
              </a:lnSpc>
              <a:spcBef>
                <a:spcPts val="1134"/>
              </a:spcBef>
              <a:spcAft>
                <a:spcPts val="0"/>
              </a:spcAft>
              <a:buSzPts val="1500"/>
              <a:buChar char="–"/>
              <a:defRPr sz="2000"/>
            </a:lvl2pPr>
            <a:lvl3pPr indent="-280035" lvl="2" marL="1371600" algn="l">
              <a:lnSpc>
                <a:spcPct val="100000"/>
              </a:lnSpc>
              <a:spcBef>
                <a:spcPts val="850"/>
              </a:spcBef>
              <a:spcAft>
                <a:spcPts val="0"/>
              </a:spcAft>
              <a:buSzPts val="810"/>
              <a:buChar char="●"/>
              <a:defRPr sz="1800"/>
            </a:lvl3pPr>
            <a:lvl4pPr indent="-304800" lvl="3" marL="1828800" algn="l">
              <a:lnSpc>
                <a:spcPct val="100000"/>
              </a:lnSpc>
              <a:spcBef>
                <a:spcPts val="567"/>
              </a:spcBef>
              <a:spcAft>
                <a:spcPts val="0"/>
              </a:spcAft>
              <a:buSzPts val="1200"/>
              <a:buChar char="–"/>
              <a:defRPr sz="1600"/>
            </a:lvl4pPr>
            <a:lvl5pPr indent="-274320" lvl="4" marL="2286000" algn="l">
              <a:lnSpc>
                <a:spcPct val="100000"/>
              </a:lnSpc>
              <a:spcBef>
                <a:spcPts val="283"/>
              </a:spcBef>
              <a:spcAft>
                <a:spcPts val="0"/>
              </a:spcAft>
              <a:buSzPts val="720"/>
              <a:buChar char="●"/>
              <a:defRPr sz="1600"/>
            </a:lvl5pPr>
            <a:lvl6pPr indent="-274320" lvl="5" marL="2743200" algn="l">
              <a:lnSpc>
                <a:spcPct val="100000"/>
              </a:lnSpc>
              <a:spcBef>
                <a:spcPts val="283"/>
              </a:spcBef>
              <a:spcAft>
                <a:spcPts val="0"/>
              </a:spcAft>
              <a:buSzPts val="720"/>
              <a:buChar char="●"/>
              <a:defRPr sz="1600"/>
            </a:lvl6pPr>
            <a:lvl7pPr indent="-274320" lvl="6" marL="3200400" algn="l">
              <a:lnSpc>
                <a:spcPct val="100000"/>
              </a:lnSpc>
              <a:spcBef>
                <a:spcPts val="283"/>
              </a:spcBef>
              <a:spcAft>
                <a:spcPts val="0"/>
              </a:spcAft>
              <a:buSzPts val="720"/>
              <a:buChar char="●"/>
              <a:defRPr sz="1600"/>
            </a:lvl7pPr>
            <a:lvl8pPr indent="-274320" lvl="7" marL="3657600" algn="l">
              <a:lnSpc>
                <a:spcPct val="100000"/>
              </a:lnSpc>
              <a:spcBef>
                <a:spcPts val="283"/>
              </a:spcBef>
              <a:spcAft>
                <a:spcPts val="0"/>
              </a:spcAft>
              <a:buSzPts val="720"/>
              <a:buChar char="●"/>
              <a:defRPr sz="1600"/>
            </a:lvl8pPr>
            <a:lvl9pPr indent="-274320" lvl="8" marL="4114800" algn="l">
              <a:lnSpc>
                <a:spcPct val="100000"/>
              </a:lnSpc>
              <a:spcBef>
                <a:spcPts val="283"/>
              </a:spcBef>
              <a:spcAft>
                <a:spcPts val="0"/>
              </a:spcAft>
              <a:buSzPts val="720"/>
              <a:buChar char="●"/>
              <a:defRPr sz="1600"/>
            </a:lvl9pPr>
          </a:lstStyle>
          <a:p/>
        </p:txBody>
      </p:sp>
      <p:sp>
        <p:nvSpPr>
          <p:cNvPr id="70" name="Google Shape;70;p8"/>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503999" y="301320"/>
            <a:ext cx="9071640" cy="126216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980"/>
              <a:buFont typeface="Noto Sans"/>
              <a:buChar char="●"/>
              <a:defRPr b="0" i="0" sz="4400" u="none" cap="none" strike="noStrike">
                <a:solidFill>
                  <a:srgbClr val="000000"/>
                </a:solidFill>
                <a:highlight>
                  <a:srgbClr val="FFFFFF"/>
                </a:highlight>
                <a:latin typeface="Arial"/>
                <a:ea typeface="Arial"/>
                <a:cs typeface="Arial"/>
                <a:sym typeface="Arial"/>
              </a:defRPr>
            </a:lvl1pPr>
            <a:lvl2pPr lvl="1"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10"/>
              <a:buFont typeface="Noto Sans"/>
              <a:buChar char="●"/>
              <a:defRPr b="0" i="0" sz="1800" u="none" cap="none" strike="noStrike">
                <a:solidFill>
                  <a:srgbClr val="000000"/>
                </a:solidFill>
                <a:latin typeface="Arial"/>
                <a:ea typeface="Arial"/>
                <a:cs typeface="Arial"/>
                <a:sym typeface="Arial"/>
              </a:defRPr>
            </a:lvl9pPr>
          </a:lstStyle>
          <a:p/>
        </p:txBody>
      </p:sp>
      <p:sp>
        <p:nvSpPr>
          <p:cNvPr id="11" name="Google Shape;11;p2"/>
          <p:cNvSpPr txBox="1"/>
          <p:nvPr>
            <p:ph idx="1" type="body"/>
          </p:nvPr>
        </p:nvSpPr>
        <p:spPr>
          <a:xfrm>
            <a:off x="503999" y="1769040"/>
            <a:ext cx="9071640" cy="4384440"/>
          </a:xfrm>
          <a:prstGeom prst="rect">
            <a:avLst/>
          </a:prstGeom>
          <a:noFill/>
          <a:ln>
            <a:noFill/>
          </a:ln>
        </p:spPr>
        <p:txBody>
          <a:bodyPr anchorCtr="0" anchor="t" bIns="0" lIns="0" spcFirstLastPara="1" rIns="0" wrap="square" tIns="0">
            <a:noAutofit/>
          </a:bodyPr>
          <a:lstStyle>
            <a:lvl1pPr indent="-320040" lvl="0" marL="457200" marR="0" rtl="0" algn="l">
              <a:lnSpc>
                <a:spcPct val="100000"/>
              </a:lnSpc>
              <a:spcBef>
                <a:spcPts val="1417"/>
              </a:spcBef>
              <a:spcAft>
                <a:spcPts val="0"/>
              </a:spcAft>
              <a:buClr>
                <a:srgbClr val="000000"/>
              </a:buClr>
              <a:buSzPts val="1440"/>
              <a:buFont typeface="Noto Sans"/>
              <a:buChar char="●"/>
              <a:defRPr b="0" i="0" sz="3200" u="none" cap="none" strike="noStrike">
                <a:solidFill>
                  <a:srgbClr val="000000"/>
                </a:solidFill>
                <a:highlight>
                  <a:srgbClr val="FFFFFF"/>
                </a:highlight>
                <a:latin typeface="Arial"/>
                <a:ea typeface="Arial"/>
                <a:cs typeface="Arial"/>
                <a:sym typeface="Arial"/>
              </a:defRPr>
            </a:lvl1pPr>
            <a:lvl2pPr indent="-361950" lvl="1" marL="914400" marR="0" rtl="0" algn="l">
              <a:lnSpc>
                <a:spcPct val="100000"/>
              </a:lnSpc>
              <a:spcBef>
                <a:spcPts val="1134"/>
              </a:spcBef>
              <a:spcAft>
                <a:spcPts val="0"/>
              </a:spcAft>
              <a:buClr>
                <a:srgbClr val="000000"/>
              </a:buClr>
              <a:buSzPts val="2100"/>
              <a:buFont typeface="Noto Sans"/>
              <a:buChar char="–"/>
              <a:defRPr b="0" i="0" sz="2800" u="none" cap="none" strike="noStrike">
                <a:solidFill>
                  <a:srgbClr val="000000"/>
                </a:solidFill>
                <a:highlight>
                  <a:srgbClr val="FFFFFF"/>
                </a:highlight>
                <a:latin typeface="Arial"/>
                <a:ea typeface="Arial"/>
                <a:cs typeface="Arial"/>
                <a:sym typeface="Arial"/>
              </a:defRPr>
            </a:lvl2pPr>
            <a:lvl3pPr indent="-297180" lvl="2" marL="1371600" marR="0" rtl="0" algn="l">
              <a:lnSpc>
                <a:spcPct val="100000"/>
              </a:lnSpc>
              <a:spcBef>
                <a:spcPts val="850"/>
              </a:spcBef>
              <a:spcAft>
                <a:spcPts val="0"/>
              </a:spcAft>
              <a:buClr>
                <a:srgbClr val="000000"/>
              </a:buClr>
              <a:buSzPts val="1080"/>
              <a:buFont typeface="Noto Sans"/>
              <a:buChar char="●"/>
              <a:defRPr b="0" i="0" sz="2400" u="none" cap="none" strike="noStrike">
                <a:solidFill>
                  <a:srgbClr val="000000"/>
                </a:solidFill>
                <a:highlight>
                  <a:srgbClr val="FFFFFF"/>
                </a:highlight>
                <a:latin typeface="Arial"/>
                <a:ea typeface="Arial"/>
                <a:cs typeface="Arial"/>
                <a:sym typeface="Arial"/>
              </a:defRPr>
            </a:lvl3pPr>
            <a:lvl4pPr indent="-323850" lvl="3" marL="1828800" marR="0" rtl="0" algn="l">
              <a:lnSpc>
                <a:spcPct val="100000"/>
              </a:lnSpc>
              <a:spcBef>
                <a:spcPts val="567"/>
              </a:spcBef>
              <a:spcAft>
                <a:spcPts val="0"/>
              </a:spcAft>
              <a:buClr>
                <a:srgbClr val="000000"/>
              </a:buClr>
              <a:buSzPts val="1500"/>
              <a:buFont typeface="Noto Sans"/>
              <a:buChar char="–"/>
              <a:defRPr b="0" i="0" sz="2000" u="none" cap="none" strike="noStrike">
                <a:solidFill>
                  <a:srgbClr val="000000"/>
                </a:solidFill>
                <a:highlight>
                  <a:srgbClr val="FFFFFF"/>
                </a:highlight>
                <a:latin typeface="Arial"/>
                <a:ea typeface="Arial"/>
                <a:cs typeface="Arial"/>
                <a:sym typeface="Arial"/>
              </a:defRPr>
            </a:lvl4pPr>
            <a:lvl5pPr indent="-285750" lvl="4" marL="2286000" marR="0" rtl="0" algn="l">
              <a:lnSpc>
                <a:spcPct val="100000"/>
              </a:lnSpc>
              <a:spcBef>
                <a:spcPts val="283"/>
              </a:spcBef>
              <a:spcAft>
                <a:spcPts val="0"/>
              </a:spcAft>
              <a:buClr>
                <a:srgbClr val="000000"/>
              </a:buClr>
              <a:buSzPts val="900"/>
              <a:buFont typeface="Noto Sans"/>
              <a:buChar char="●"/>
              <a:defRPr b="0" i="0" sz="2000" u="none" cap="none" strike="noStrike">
                <a:solidFill>
                  <a:srgbClr val="000000"/>
                </a:solidFill>
                <a:highlight>
                  <a:srgbClr val="FFFFFF"/>
                </a:highlight>
                <a:latin typeface="Arial"/>
                <a:ea typeface="Arial"/>
                <a:cs typeface="Arial"/>
                <a:sym typeface="Arial"/>
              </a:defRPr>
            </a:lvl5pPr>
            <a:lvl6pPr indent="-285750" lvl="5" marL="2743200" marR="0" rtl="0" algn="l">
              <a:lnSpc>
                <a:spcPct val="100000"/>
              </a:lnSpc>
              <a:spcBef>
                <a:spcPts val="283"/>
              </a:spcBef>
              <a:spcAft>
                <a:spcPts val="0"/>
              </a:spcAft>
              <a:buClr>
                <a:srgbClr val="000000"/>
              </a:buClr>
              <a:buSzPts val="900"/>
              <a:buFont typeface="Noto Sans"/>
              <a:buChar char="●"/>
              <a:defRPr b="0" i="0" sz="2000" u="none" cap="none" strike="noStrike">
                <a:solidFill>
                  <a:srgbClr val="000000"/>
                </a:solidFill>
                <a:highlight>
                  <a:srgbClr val="FFFFFF"/>
                </a:highlight>
                <a:latin typeface="Arial"/>
                <a:ea typeface="Arial"/>
                <a:cs typeface="Arial"/>
                <a:sym typeface="Arial"/>
              </a:defRPr>
            </a:lvl6pPr>
            <a:lvl7pPr indent="-285750" lvl="6" marL="3200400" marR="0" rtl="0" algn="l">
              <a:lnSpc>
                <a:spcPct val="100000"/>
              </a:lnSpc>
              <a:spcBef>
                <a:spcPts val="283"/>
              </a:spcBef>
              <a:spcAft>
                <a:spcPts val="0"/>
              </a:spcAft>
              <a:buClr>
                <a:srgbClr val="000000"/>
              </a:buClr>
              <a:buSzPts val="900"/>
              <a:buFont typeface="Noto Sans"/>
              <a:buChar char="●"/>
              <a:defRPr b="0" i="0" sz="2000" u="none" cap="none" strike="noStrike">
                <a:solidFill>
                  <a:srgbClr val="000000"/>
                </a:solidFill>
                <a:highlight>
                  <a:srgbClr val="FFFFFF"/>
                </a:highlight>
                <a:latin typeface="Arial"/>
                <a:ea typeface="Arial"/>
                <a:cs typeface="Arial"/>
                <a:sym typeface="Arial"/>
              </a:defRPr>
            </a:lvl7pPr>
            <a:lvl8pPr indent="-285750" lvl="7" marL="3657600" marR="0" rtl="0" algn="l">
              <a:lnSpc>
                <a:spcPct val="100000"/>
              </a:lnSpc>
              <a:spcBef>
                <a:spcPts val="283"/>
              </a:spcBef>
              <a:spcAft>
                <a:spcPts val="0"/>
              </a:spcAft>
              <a:buClr>
                <a:srgbClr val="000000"/>
              </a:buClr>
              <a:buSzPts val="900"/>
              <a:buFont typeface="Noto Sans"/>
              <a:buChar char="●"/>
              <a:defRPr b="0" i="0" sz="2000" u="none" cap="none" strike="noStrike">
                <a:solidFill>
                  <a:srgbClr val="000000"/>
                </a:solidFill>
                <a:highlight>
                  <a:srgbClr val="FFFFFF"/>
                </a:highlight>
                <a:latin typeface="Arial"/>
                <a:ea typeface="Arial"/>
                <a:cs typeface="Arial"/>
                <a:sym typeface="Arial"/>
              </a:defRPr>
            </a:lvl8pPr>
            <a:lvl9pPr indent="-285750" lvl="8" marL="4114800" marR="0" rtl="0" algn="l">
              <a:lnSpc>
                <a:spcPct val="100000"/>
              </a:lnSpc>
              <a:spcBef>
                <a:spcPts val="283"/>
              </a:spcBef>
              <a:spcAft>
                <a:spcPts val="0"/>
              </a:spcAft>
              <a:buClr>
                <a:srgbClr val="000000"/>
              </a:buClr>
              <a:buSzPts val="900"/>
              <a:buFont typeface="Noto Sans"/>
              <a:buChar char="●"/>
              <a:defRPr b="0" i="0" sz="2000" u="none" cap="none" strike="noStrike">
                <a:solidFill>
                  <a:srgbClr val="000000"/>
                </a:solidFill>
                <a:highlight>
                  <a:srgbClr val="FFFFFF"/>
                </a:highlight>
                <a:latin typeface="Arial"/>
                <a:ea typeface="Arial"/>
                <a:cs typeface="Arial"/>
                <a:sym typeface="Arial"/>
              </a:defRPr>
            </a:lvl9pPr>
          </a:lstStyle>
          <a:p/>
        </p:txBody>
      </p:sp>
      <p:sp>
        <p:nvSpPr>
          <p:cNvPr id="12" name="Google Shape;12;p2"/>
          <p:cNvSpPr txBox="1"/>
          <p:nvPr>
            <p:ph idx="10" type="dt"/>
          </p:nvPr>
        </p:nvSpPr>
        <p:spPr>
          <a:xfrm>
            <a:off x="503999" y="6887160"/>
            <a:ext cx="2348280" cy="52128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13.png"/><Relationship Id="rId8"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27.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29.jpg"/><Relationship Id="rId8"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26.png"/><Relationship Id="rId5" Type="http://schemas.openxmlformats.org/officeDocument/2006/relationships/hyperlink" Target="http://www.kopac.cz/" TargetMode="External"/><Relationship Id="rId6" Type="http://schemas.openxmlformats.org/officeDocument/2006/relationships/hyperlink" Target="http://www.pobolest.cz" TargetMode="External"/><Relationship Id="rId7" Type="http://schemas.openxmlformats.org/officeDocument/2006/relationships/hyperlink" Target="http://www.sslb.cz/" TargetMode="External"/><Relationship Id="rId8" Type="http://schemas.openxmlformats.org/officeDocument/2006/relationships/hyperlink" Target="http://www.sakl.c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21.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g19348fa8aa3_0_0"/>
          <p:cNvSpPr txBox="1"/>
          <p:nvPr>
            <p:ph type="ctrTitle"/>
          </p:nvPr>
        </p:nvSpPr>
        <p:spPr>
          <a:xfrm>
            <a:off x="624789" y="2588139"/>
            <a:ext cx="7085100" cy="1786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cs-CZ"/>
              <a:t>Konopí v léčbě bolesti a podpoře kvality života</a:t>
            </a:r>
            <a:endParaRPr/>
          </a:p>
        </p:txBody>
      </p:sp>
      <p:sp>
        <p:nvSpPr>
          <p:cNvPr id="109" name="Google Shape;109;g19348fa8aa3_0_0"/>
          <p:cNvSpPr txBox="1"/>
          <p:nvPr>
            <p:ph idx="1" type="subTitle"/>
          </p:nvPr>
        </p:nvSpPr>
        <p:spPr>
          <a:xfrm>
            <a:off x="1250890" y="4721297"/>
            <a:ext cx="5834400" cy="2129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chemeClr val="dk1"/>
              </a:buClr>
              <a:buSzPts val="2400"/>
              <a:buNone/>
            </a:pPr>
            <a:r>
              <a:rPr lang="cs-CZ"/>
              <a:t>MUDr. Pavel Kubů </a:t>
            </a:r>
            <a:endParaRPr/>
          </a:p>
          <a:p>
            <a:pPr indent="0" lvl="0" marL="0" rtl="0" algn="ctr">
              <a:lnSpc>
                <a:spcPct val="90000"/>
              </a:lnSpc>
              <a:spcBef>
                <a:spcPts val="1000"/>
              </a:spcBef>
              <a:spcAft>
                <a:spcPts val="0"/>
              </a:spcAft>
              <a:buClr>
                <a:schemeClr val="dk1"/>
              </a:buClr>
              <a:buSzPts val="2400"/>
              <a:buNone/>
            </a:pPr>
            <a:r>
              <a:rPr lang="cs-CZ"/>
              <a:t>KOPAC </a:t>
            </a:r>
            <a:endParaRPr/>
          </a:p>
          <a:p>
            <a:pPr indent="0" lvl="0" marL="0" rtl="0" algn="ctr">
              <a:lnSpc>
                <a:spcPct val="90000"/>
              </a:lnSpc>
              <a:spcBef>
                <a:spcPts val="1000"/>
              </a:spcBef>
              <a:spcAft>
                <a:spcPts val="0"/>
              </a:spcAft>
              <a:buClr>
                <a:schemeClr val="dk1"/>
              </a:buClr>
              <a:buSzPts val="2400"/>
              <a:buNone/>
            </a:pPr>
            <a:r>
              <a:rPr lang="cs-CZ"/>
              <a:t>pacientský spolek pro léčbu konopím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g19348fa8aa3_0_276"/>
          <p:cNvSpPr txBox="1"/>
          <p:nvPr>
            <p:ph type="title"/>
          </p:nvPr>
        </p:nvSpPr>
        <p:spPr>
          <a:xfrm>
            <a:off x="357024" y="208250"/>
            <a:ext cx="6241800" cy="1032300"/>
          </a:xfrm>
          <a:prstGeom prst="rect">
            <a:avLst/>
          </a:prstGeom>
          <a:noFill/>
          <a:ln>
            <a:noFill/>
          </a:ln>
        </p:spPr>
        <p:txBody>
          <a:bodyPr anchorCtr="0" anchor="ctr" bIns="50375" lIns="100775" spcFirstLastPara="1" rIns="100775" wrap="square" tIns="50375">
            <a:noAutofit/>
          </a:bodyPr>
          <a:lstStyle/>
          <a:p>
            <a:pPr indent="0" lvl="0" marL="0" marR="0" rtl="0" algn="ctr">
              <a:lnSpc>
                <a:spcPct val="90000"/>
              </a:lnSpc>
              <a:spcBef>
                <a:spcPts val="0"/>
              </a:spcBef>
              <a:spcAft>
                <a:spcPts val="0"/>
              </a:spcAft>
              <a:buClr>
                <a:schemeClr val="lt1"/>
              </a:buClr>
              <a:buSzPts val="800"/>
              <a:buFont typeface="Arial"/>
              <a:buNone/>
            </a:pPr>
            <a:r>
              <a:rPr lang="cs-CZ"/>
              <a:t>Formy výdeje LK</a:t>
            </a:r>
            <a:endParaRPr/>
          </a:p>
        </p:txBody>
      </p:sp>
      <p:pic>
        <p:nvPicPr>
          <p:cNvPr id="192" name="Google Shape;192;g19348fa8aa3_0_276"/>
          <p:cNvPicPr preferRelativeResize="0"/>
          <p:nvPr/>
        </p:nvPicPr>
        <p:blipFill rotWithShape="1">
          <a:blip r:embed="rId4">
            <a:alphaModFix/>
          </a:blip>
          <a:srcRect b="0" l="0" r="0" t="0"/>
          <a:stretch/>
        </p:blipFill>
        <p:spPr>
          <a:xfrm>
            <a:off x="674125" y="1422701"/>
            <a:ext cx="3251212" cy="2260526"/>
          </a:xfrm>
          <a:prstGeom prst="rect">
            <a:avLst/>
          </a:prstGeom>
          <a:noFill/>
          <a:ln>
            <a:noFill/>
          </a:ln>
        </p:spPr>
      </p:pic>
      <p:pic>
        <p:nvPicPr>
          <p:cNvPr id="193" name="Google Shape;193;g19348fa8aa3_0_276"/>
          <p:cNvPicPr preferRelativeResize="0"/>
          <p:nvPr/>
        </p:nvPicPr>
        <p:blipFill rotWithShape="1">
          <a:blip r:embed="rId5">
            <a:alphaModFix/>
          </a:blip>
          <a:srcRect b="0" l="0" r="0" t="0"/>
          <a:stretch/>
        </p:blipFill>
        <p:spPr>
          <a:xfrm>
            <a:off x="6998875" y="1422700"/>
            <a:ext cx="2901260" cy="2260524"/>
          </a:xfrm>
          <a:prstGeom prst="rect">
            <a:avLst/>
          </a:prstGeom>
          <a:noFill/>
          <a:ln>
            <a:noFill/>
          </a:ln>
        </p:spPr>
      </p:pic>
      <p:pic>
        <p:nvPicPr>
          <p:cNvPr id="194" name="Google Shape;194;g19348fa8aa3_0_276"/>
          <p:cNvPicPr preferRelativeResize="0"/>
          <p:nvPr/>
        </p:nvPicPr>
        <p:blipFill rotWithShape="1">
          <a:blip r:embed="rId6">
            <a:alphaModFix/>
          </a:blip>
          <a:srcRect b="0" l="0" r="0" t="0"/>
          <a:stretch/>
        </p:blipFill>
        <p:spPr>
          <a:xfrm>
            <a:off x="4796750" y="1422700"/>
            <a:ext cx="2871827" cy="2260525"/>
          </a:xfrm>
          <a:prstGeom prst="rect">
            <a:avLst/>
          </a:prstGeom>
          <a:noFill/>
          <a:ln>
            <a:noFill/>
          </a:ln>
        </p:spPr>
      </p:pic>
      <p:sp>
        <p:nvSpPr>
          <p:cNvPr id="195" name="Google Shape;195;g19348fa8aa3_0_276"/>
          <p:cNvSpPr txBox="1"/>
          <p:nvPr/>
        </p:nvSpPr>
        <p:spPr>
          <a:xfrm>
            <a:off x="674125" y="6955697"/>
            <a:ext cx="3922500" cy="5232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Calibri"/>
                <a:ea typeface="Calibri"/>
                <a:cs typeface="Calibri"/>
                <a:sym typeface="Calibri"/>
              </a:rPr>
              <a:t>Source: www.sakl.cz/konopi/statistika-vydeje-konopi/</a:t>
            </a:r>
            <a:endParaRPr b="0" i="0" sz="1400" u="none" cap="none" strike="noStrike">
              <a:solidFill>
                <a:schemeClr val="dk1"/>
              </a:solidFill>
              <a:latin typeface="Calibri"/>
              <a:ea typeface="Calibri"/>
              <a:cs typeface="Calibri"/>
              <a:sym typeface="Calibri"/>
            </a:endParaRPr>
          </a:p>
        </p:txBody>
      </p:sp>
      <p:pic>
        <p:nvPicPr>
          <p:cNvPr id="196" name="Google Shape;196;g19348fa8aa3_0_276"/>
          <p:cNvPicPr preferRelativeResize="0"/>
          <p:nvPr/>
        </p:nvPicPr>
        <p:blipFill rotWithShape="1">
          <a:blip r:embed="rId7">
            <a:alphaModFix/>
          </a:blip>
          <a:srcRect b="0" l="0" r="0" t="0"/>
          <a:stretch/>
        </p:blipFill>
        <p:spPr>
          <a:xfrm>
            <a:off x="674125" y="4031425"/>
            <a:ext cx="5046376" cy="2708650"/>
          </a:xfrm>
          <a:prstGeom prst="rect">
            <a:avLst/>
          </a:prstGeom>
          <a:noFill/>
          <a:ln>
            <a:noFill/>
          </a:ln>
        </p:spPr>
      </p:pic>
      <p:pic>
        <p:nvPicPr>
          <p:cNvPr id="197" name="Google Shape;197;g19348fa8aa3_0_276"/>
          <p:cNvPicPr preferRelativeResize="0"/>
          <p:nvPr/>
        </p:nvPicPr>
        <p:blipFill>
          <a:blip r:embed="rId8">
            <a:alphaModFix/>
          </a:blip>
          <a:stretch>
            <a:fillRect/>
          </a:stretch>
        </p:blipFill>
        <p:spPr>
          <a:xfrm>
            <a:off x="5789800" y="4186675"/>
            <a:ext cx="4110326" cy="30827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g2537ffab588_0_41"/>
          <p:cNvSpPr txBox="1"/>
          <p:nvPr>
            <p:ph type="title"/>
          </p:nvPr>
        </p:nvSpPr>
        <p:spPr>
          <a:xfrm>
            <a:off x="357025" y="208250"/>
            <a:ext cx="7611600" cy="1032300"/>
          </a:xfrm>
          <a:prstGeom prst="rect">
            <a:avLst/>
          </a:prstGeom>
          <a:noFill/>
          <a:ln>
            <a:noFill/>
          </a:ln>
        </p:spPr>
        <p:txBody>
          <a:bodyPr anchorCtr="0" anchor="ctr" bIns="50375" lIns="100775" spcFirstLastPara="1" rIns="100775" wrap="square" tIns="50375">
            <a:noAutofit/>
          </a:bodyPr>
          <a:lstStyle/>
          <a:p>
            <a:pPr indent="0" lvl="0" marL="0" marR="0" rtl="0" algn="ctr">
              <a:lnSpc>
                <a:spcPct val="90000"/>
              </a:lnSpc>
              <a:spcBef>
                <a:spcPts val="0"/>
              </a:spcBef>
              <a:spcAft>
                <a:spcPts val="0"/>
              </a:spcAft>
              <a:buClr>
                <a:schemeClr val="lt1"/>
              </a:buClr>
              <a:buSzPts val="800"/>
              <a:buFont typeface="Arial"/>
              <a:buNone/>
            </a:pPr>
            <a:r>
              <a:rPr lang="cs-CZ"/>
              <a:t>Manipulace s LK k vaporizaci</a:t>
            </a:r>
            <a:endParaRPr/>
          </a:p>
        </p:txBody>
      </p:sp>
      <p:pic>
        <p:nvPicPr>
          <p:cNvPr id="203" name="Google Shape;203;g2537ffab588_0_41"/>
          <p:cNvPicPr preferRelativeResize="0"/>
          <p:nvPr/>
        </p:nvPicPr>
        <p:blipFill>
          <a:blip r:embed="rId4">
            <a:alphaModFix/>
          </a:blip>
          <a:stretch>
            <a:fillRect/>
          </a:stretch>
        </p:blipFill>
        <p:spPr>
          <a:xfrm>
            <a:off x="7413775" y="1327825"/>
            <a:ext cx="1962150" cy="2333625"/>
          </a:xfrm>
          <a:prstGeom prst="rect">
            <a:avLst/>
          </a:prstGeom>
          <a:noFill/>
          <a:ln>
            <a:noFill/>
          </a:ln>
        </p:spPr>
      </p:pic>
      <p:pic>
        <p:nvPicPr>
          <p:cNvPr id="204" name="Google Shape;204;g2537ffab588_0_41"/>
          <p:cNvPicPr preferRelativeResize="0"/>
          <p:nvPr/>
        </p:nvPicPr>
        <p:blipFill>
          <a:blip r:embed="rId5">
            <a:alphaModFix/>
          </a:blip>
          <a:stretch>
            <a:fillRect/>
          </a:stretch>
        </p:blipFill>
        <p:spPr>
          <a:xfrm>
            <a:off x="4290625" y="1240550"/>
            <a:ext cx="2464275" cy="2390775"/>
          </a:xfrm>
          <a:prstGeom prst="rect">
            <a:avLst/>
          </a:prstGeom>
          <a:noFill/>
          <a:ln>
            <a:noFill/>
          </a:ln>
        </p:spPr>
      </p:pic>
      <p:pic>
        <p:nvPicPr>
          <p:cNvPr id="205" name="Google Shape;205;g2537ffab588_0_41"/>
          <p:cNvPicPr preferRelativeResize="0"/>
          <p:nvPr/>
        </p:nvPicPr>
        <p:blipFill>
          <a:blip r:embed="rId6">
            <a:alphaModFix/>
          </a:blip>
          <a:stretch>
            <a:fillRect/>
          </a:stretch>
        </p:blipFill>
        <p:spPr>
          <a:xfrm>
            <a:off x="5700275" y="4252775"/>
            <a:ext cx="3251200" cy="2223247"/>
          </a:xfrm>
          <a:prstGeom prst="rect">
            <a:avLst/>
          </a:prstGeom>
          <a:noFill/>
          <a:ln>
            <a:noFill/>
          </a:ln>
        </p:spPr>
      </p:pic>
      <p:pic>
        <p:nvPicPr>
          <p:cNvPr id="206" name="Google Shape;206;g2537ffab588_0_41"/>
          <p:cNvPicPr preferRelativeResize="0"/>
          <p:nvPr/>
        </p:nvPicPr>
        <p:blipFill rotWithShape="1">
          <a:blip r:embed="rId7">
            <a:alphaModFix/>
          </a:blip>
          <a:srcRect b="0" l="0" r="0" t="0"/>
          <a:stretch/>
        </p:blipFill>
        <p:spPr>
          <a:xfrm>
            <a:off x="357025" y="1327826"/>
            <a:ext cx="3251212" cy="2260526"/>
          </a:xfrm>
          <a:prstGeom prst="rect">
            <a:avLst/>
          </a:prstGeom>
          <a:noFill/>
          <a:ln>
            <a:noFill/>
          </a:ln>
        </p:spPr>
      </p:pic>
      <p:pic>
        <p:nvPicPr>
          <p:cNvPr id="207" name="Google Shape;207;g2537ffab588_0_41"/>
          <p:cNvPicPr preferRelativeResize="0"/>
          <p:nvPr/>
        </p:nvPicPr>
        <p:blipFill>
          <a:blip r:embed="rId8">
            <a:alphaModFix/>
          </a:blip>
          <a:stretch>
            <a:fillRect/>
          </a:stretch>
        </p:blipFill>
        <p:spPr>
          <a:xfrm>
            <a:off x="357025" y="4252774"/>
            <a:ext cx="4446500" cy="2223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g2537ffab588_0_21"/>
          <p:cNvSpPr txBox="1"/>
          <p:nvPr>
            <p:ph type="title"/>
          </p:nvPr>
        </p:nvSpPr>
        <p:spPr>
          <a:xfrm>
            <a:off x="357025" y="208250"/>
            <a:ext cx="7611600" cy="1032300"/>
          </a:xfrm>
          <a:prstGeom prst="rect">
            <a:avLst/>
          </a:prstGeom>
          <a:noFill/>
          <a:ln>
            <a:noFill/>
          </a:ln>
        </p:spPr>
        <p:txBody>
          <a:bodyPr anchorCtr="0" anchor="ctr" bIns="50375" lIns="100775" spcFirstLastPara="1" rIns="100775" wrap="square" tIns="50375">
            <a:noAutofit/>
          </a:bodyPr>
          <a:lstStyle/>
          <a:p>
            <a:pPr indent="0" lvl="0" marL="0" marR="0" rtl="0" algn="ctr">
              <a:lnSpc>
                <a:spcPct val="90000"/>
              </a:lnSpc>
              <a:spcBef>
                <a:spcPts val="0"/>
              </a:spcBef>
              <a:spcAft>
                <a:spcPts val="0"/>
              </a:spcAft>
              <a:buClr>
                <a:schemeClr val="lt1"/>
              </a:buClr>
              <a:buSzPts val="800"/>
              <a:buFont typeface="Arial"/>
              <a:buNone/>
            </a:pPr>
            <a:r>
              <a:rPr lang="cs-CZ"/>
              <a:t>Manipulace s LK extraktem</a:t>
            </a:r>
            <a:endParaRPr/>
          </a:p>
        </p:txBody>
      </p:sp>
      <p:pic>
        <p:nvPicPr>
          <p:cNvPr id="213" name="Google Shape;213;g2537ffab588_0_21"/>
          <p:cNvPicPr preferRelativeResize="0"/>
          <p:nvPr/>
        </p:nvPicPr>
        <p:blipFill>
          <a:blip r:embed="rId4">
            <a:alphaModFix/>
          </a:blip>
          <a:stretch>
            <a:fillRect/>
          </a:stretch>
        </p:blipFill>
        <p:spPr>
          <a:xfrm>
            <a:off x="133376" y="1416098"/>
            <a:ext cx="3086300" cy="2314721"/>
          </a:xfrm>
          <a:prstGeom prst="rect">
            <a:avLst/>
          </a:prstGeom>
          <a:noFill/>
          <a:ln>
            <a:noFill/>
          </a:ln>
        </p:spPr>
      </p:pic>
      <p:pic>
        <p:nvPicPr>
          <p:cNvPr id="214" name="Google Shape;214;g2537ffab588_0_21"/>
          <p:cNvPicPr preferRelativeResize="0"/>
          <p:nvPr/>
        </p:nvPicPr>
        <p:blipFill>
          <a:blip r:embed="rId5">
            <a:alphaModFix/>
          </a:blip>
          <a:stretch>
            <a:fillRect/>
          </a:stretch>
        </p:blipFill>
        <p:spPr>
          <a:xfrm>
            <a:off x="6687825" y="1416100"/>
            <a:ext cx="3086300" cy="2314725"/>
          </a:xfrm>
          <a:prstGeom prst="rect">
            <a:avLst/>
          </a:prstGeom>
          <a:noFill/>
          <a:ln>
            <a:noFill/>
          </a:ln>
        </p:spPr>
      </p:pic>
      <p:pic>
        <p:nvPicPr>
          <p:cNvPr id="215" name="Google Shape;215;g2537ffab588_0_21"/>
          <p:cNvPicPr preferRelativeResize="0"/>
          <p:nvPr/>
        </p:nvPicPr>
        <p:blipFill>
          <a:blip r:embed="rId6">
            <a:alphaModFix/>
          </a:blip>
          <a:stretch>
            <a:fillRect/>
          </a:stretch>
        </p:blipFill>
        <p:spPr>
          <a:xfrm>
            <a:off x="3410602" y="1416100"/>
            <a:ext cx="3086305" cy="2314725"/>
          </a:xfrm>
          <a:prstGeom prst="rect">
            <a:avLst/>
          </a:prstGeom>
          <a:noFill/>
          <a:ln>
            <a:noFill/>
          </a:ln>
        </p:spPr>
      </p:pic>
      <p:pic>
        <p:nvPicPr>
          <p:cNvPr id="216" name="Google Shape;216;g2537ffab588_0_21"/>
          <p:cNvPicPr preferRelativeResize="0"/>
          <p:nvPr/>
        </p:nvPicPr>
        <p:blipFill>
          <a:blip r:embed="rId7">
            <a:alphaModFix/>
          </a:blip>
          <a:stretch>
            <a:fillRect/>
          </a:stretch>
        </p:blipFill>
        <p:spPr>
          <a:xfrm>
            <a:off x="133375" y="4090325"/>
            <a:ext cx="3086300" cy="2796499"/>
          </a:xfrm>
          <a:prstGeom prst="rect">
            <a:avLst/>
          </a:prstGeom>
          <a:noFill/>
          <a:ln>
            <a:noFill/>
          </a:ln>
        </p:spPr>
      </p:pic>
      <p:pic>
        <p:nvPicPr>
          <p:cNvPr id="217" name="Google Shape;217;g2537ffab588_0_21"/>
          <p:cNvPicPr preferRelativeResize="0"/>
          <p:nvPr/>
        </p:nvPicPr>
        <p:blipFill>
          <a:blip r:embed="rId8">
            <a:alphaModFix/>
          </a:blip>
          <a:stretch>
            <a:fillRect/>
          </a:stretch>
        </p:blipFill>
        <p:spPr>
          <a:xfrm>
            <a:off x="3410600" y="4090325"/>
            <a:ext cx="3086300" cy="2796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g19348fa8aa3_0_47"/>
          <p:cNvSpPr txBox="1"/>
          <p:nvPr>
            <p:ph type="title"/>
          </p:nvPr>
        </p:nvSpPr>
        <p:spPr>
          <a:xfrm>
            <a:off x="76100" y="53125"/>
            <a:ext cx="7701000" cy="139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cs-CZ" sz="4000"/>
              <a:t>Problémy s klinickým využitím LK</a:t>
            </a:r>
            <a:endParaRPr sz="4000"/>
          </a:p>
        </p:txBody>
      </p:sp>
      <p:sp>
        <p:nvSpPr>
          <p:cNvPr id="223" name="Google Shape;223;g19348fa8aa3_0_47"/>
          <p:cNvSpPr txBox="1"/>
          <p:nvPr>
            <p:ph idx="1" type="body"/>
          </p:nvPr>
        </p:nvSpPr>
        <p:spPr>
          <a:xfrm>
            <a:off x="76100" y="1306450"/>
            <a:ext cx="10004400" cy="5847300"/>
          </a:xfrm>
          <a:prstGeom prst="rect">
            <a:avLst/>
          </a:prstGeom>
          <a:noFill/>
          <a:ln>
            <a:noFill/>
          </a:ln>
        </p:spPr>
        <p:txBody>
          <a:bodyPr anchorCtr="0" anchor="t" bIns="45700" lIns="91425" spcFirstLastPara="1" rIns="91425" wrap="square" tIns="45700">
            <a:normAutofit fontScale="92500" lnSpcReduction="20000"/>
          </a:bodyPr>
          <a:lstStyle/>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Evidence Based Medicine důkazy nejsou k dispozici ani v případě lokálních indikací</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Omezené odborné vzdělávání v akreditovaných programech dalšího vzdělávání lékařů</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Předpisy týkající se řízení pod vlivem drog nereflektují používání LK v testovacích postupech</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Omezení preskripce specializací, indikací, objemem a věkem</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Vyšší administrativní zátěž lékaře spojená s prekripcí LK</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Úhrada léčby MC stanovená v zákoně paragrafové znění blokuje účinnou úhradu v závislosti na dávce u různých stavů, např. roztroušené sklerózy</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LK charakterizované poměrem THC/CBD bez ohledu na obsah dalších bioaktivních molekul</a:t>
            </a:r>
            <a:endParaRPr>
              <a:solidFill>
                <a:srgbClr val="3C4043"/>
              </a:solidFill>
              <a:highlight>
                <a:schemeClr val="lt1"/>
              </a:highlight>
              <a:latin typeface="Roboto"/>
              <a:ea typeface="Roboto"/>
              <a:cs typeface="Roboto"/>
              <a:sym typeface="Roboto"/>
            </a:endParaRPr>
          </a:p>
          <a:p>
            <a:pPr indent="-393065" lvl="0" marL="457200" marR="0" rtl="0" algn="l">
              <a:lnSpc>
                <a:spcPct val="90000"/>
              </a:lnSpc>
              <a:spcBef>
                <a:spcPts val="0"/>
              </a:spcBef>
              <a:spcAft>
                <a:spcPts val="0"/>
              </a:spcAft>
              <a:buClr>
                <a:srgbClr val="3C4043"/>
              </a:buClr>
              <a:buSzPct val="87500"/>
              <a:buChar char="●"/>
            </a:pPr>
            <a:r>
              <a:rPr lang="cs-CZ">
                <a:solidFill>
                  <a:srgbClr val="3C4043"/>
                </a:solidFill>
                <a:highlight>
                  <a:schemeClr val="lt1"/>
                </a:highlight>
                <a:latin typeface="Roboto"/>
                <a:ea typeface="Roboto"/>
                <a:cs typeface="Roboto"/>
                <a:sym typeface="Roboto"/>
              </a:rPr>
              <a:t>Regulační prostředí se musí vyvíjet směrem k vícesložkovým přípravkům se schopností personalizace léčby.</a:t>
            </a:r>
            <a:endParaRPr>
              <a:solidFill>
                <a:srgbClr val="3C4043"/>
              </a:solidFill>
              <a:highlight>
                <a:schemeClr val="lt1"/>
              </a:highlight>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g2559f4dcdee_0_3"/>
          <p:cNvSpPr txBox="1"/>
          <p:nvPr/>
        </p:nvSpPr>
        <p:spPr>
          <a:xfrm>
            <a:off x="241000" y="583475"/>
            <a:ext cx="62406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cs-CZ" sz="2800" u="none" cap="none" strike="noStrike">
                <a:solidFill>
                  <a:srgbClr val="ECECEC"/>
                </a:solidFill>
                <a:latin typeface="Arial"/>
                <a:ea typeface="Arial"/>
                <a:cs typeface="Arial"/>
                <a:sym typeface="Arial"/>
              </a:rPr>
              <a:t>Pokud se v léčbě bolesti otočíme zády k možnosti</a:t>
            </a:r>
            <a:r>
              <a:rPr lang="cs-CZ" sz="2800">
                <a:solidFill>
                  <a:srgbClr val="ECECEC"/>
                </a:solidFill>
              </a:rPr>
              <a:t> </a:t>
            </a:r>
            <a:r>
              <a:rPr b="0" i="0" lang="cs-CZ" sz="2800" u="none" cap="none" strike="noStrike">
                <a:solidFill>
                  <a:srgbClr val="ECECEC"/>
                </a:solidFill>
                <a:latin typeface="Arial"/>
                <a:ea typeface="Arial"/>
                <a:cs typeface="Arial"/>
                <a:sym typeface="Arial"/>
              </a:rPr>
              <a:t>využití léčebného konopí, ot</a:t>
            </a:r>
            <a:r>
              <a:rPr lang="cs-CZ" sz="2800">
                <a:solidFill>
                  <a:srgbClr val="ECECEC"/>
                </a:solidFill>
              </a:rPr>
              <a:t>á</a:t>
            </a:r>
            <a:r>
              <a:rPr b="0" i="0" lang="cs-CZ" sz="2800" u="none" cap="none" strike="noStrike">
                <a:solidFill>
                  <a:srgbClr val="ECECEC"/>
                </a:solidFill>
                <a:latin typeface="Arial"/>
                <a:ea typeface="Arial"/>
                <a:cs typeface="Arial"/>
                <a:sym typeface="Arial"/>
              </a:rPr>
              <a:t>číme se</a:t>
            </a:r>
            <a:r>
              <a:rPr lang="cs-CZ" sz="2800">
                <a:solidFill>
                  <a:srgbClr val="ECECEC"/>
                </a:solidFill>
              </a:rPr>
              <a:t> </a:t>
            </a:r>
            <a:r>
              <a:rPr b="0" i="0" lang="cs-CZ" sz="2800" u="none" cap="none" strike="noStrike">
                <a:solidFill>
                  <a:srgbClr val="ECECEC"/>
                </a:solidFill>
                <a:latin typeface="Arial"/>
                <a:ea typeface="Arial"/>
                <a:cs typeface="Arial"/>
                <a:sym typeface="Arial"/>
              </a:rPr>
              <a:t>zády </a:t>
            </a:r>
            <a:r>
              <a:rPr lang="cs-CZ" sz="2800">
                <a:solidFill>
                  <a:srgbClr val="ECECEC"/>
                </a:solidFill>
              </a:rPr>
              <a:t>i k autonomnímu rozhodnutí a individuálním potřebám </a:t>
            </a:r>
            <a:r>
              <a:rPr b="0" i="0" lang="cs-CZ" sz="2800" u="none" cap="none" strike="noStrike">
                <a:solidFill>
                  <a:srgbClr val="ECECEC"/>
                </a:solidFill>
                <a:latin typeface="Arial"/>
                <a:ea typeface="Arial"/>
                <a:cs typeface="Arial"/>
                <a:sym typeface="Arial"/>
              </a:rPr>
              <a:t>pacient</a:t>
            </a:r>
            <a:r>
              <a:rPr lang="cs-CZ" sz="2800">
                <a:solidFill>
                  <a:srgbClr val="ECECEC"/>
                </a:solidFill>
              </a:rPr>
              <a:t>a</a:t>
            </a:r>
            <a:r>
              <a:rPr b="0" i="0" lang="cs-CZ" sz="2800" u="none" cap="none" strike="noStrike">
                <a:solidFill>
                  <a:srgbClr val="ECECEC"/>
                </a:solidFill>
                <a:latin typeface="Arial"/>
                <a:ea typeface="Arial"/>
                <a:cs typeface="Arial"/>
                <a:sym typeface="Arial"/>
              </a:rPr>
              <a:t>.</a:t>
            </a:r>
            <a:endParaRPr b="0" i="0" sz="2800" u="none" cap="none" strike="noStrike">
              <a:solidFill>
                <a:srgbClr val="ECECEC"/>
              </a:solidFill>
              <a:latin typeface="Arial"/>
              <a:ea typeface="Arial"/>
              <a:cs typeface="Arial"/>
              <a:sym typeface="Arial"/>
            </a:endParaRPr>
          </a:p>
        </p:txBody>
      </p:sp>
      <p:pic>
        <p:nvPicPr>
          <p:cNvPr id="230" name="Google Shape;230;g2559f4dcdee_0_3"/>
          <p:cNvPicPr preferRelativeResize="0"/>
          <p:nvPr/>
        </p:nvPicPr>
        <p:blipFill>
          <a:blip r:embed="rId4">
            <a:alphaModFix/>
          </a:blip>
          <a:stretch>
            <a:fillRect/>
          </a:stretch>
        </p:blipFill>
        <p:spPr>
          <a:xfrm>
            <a:off x="0" y="1022850"/>
            <a:ext cx="10080624" cy="6536824"/>
          </a:xfrm>
          <a:prstGeom prst="rect">
            <a:avLst/>
          </a:prstGeom>
          <a:noFill/>
          <a:ln>
            <a:noFill/>
          </a:ln>
        </p:spPr>
      </p:pic>
      <p:sp>
        <p:nvSpPr>
          <p:cNvPr id="231" name="Google Shape;231;g2559f4dcdee_0_3"/>
          <p:cNvSpPr txBox="1"/>
          <p:nvPr>
            <p:ph idx="4294967295" type="title"/>
          </p:nvPr>
        </p:nvSpPr>
        <p:spPr>
          <a:xfrm>
            <a:off x="76100" y="53125"/>
            <a:ext cx="7965600" cy="10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cs-CZ" sz="4000"/>
              <a:t>Interaktivní </a:t>
            </a:r>
            <a:r>
              <a:rPr lang="cs-CZ" sz="4000"/>
              <a:t>mapa</a:t>
            </a:r>
            <a:r>
              <a:rPr lang="cs-CZ" sz="4000"/>
              <a:t> dostupnosti</a:t>
            </a:r>
            <a:r>
              <a:rPr lang="cs-CZ" sz="4000"/>
              <a:t> LK</a:t>
            </a:r>
            <a:endParaRPr sz="4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pic>
        <p:nvPicPr>
          <p:cNvPr id="237" name="Google Shape;237;g19348fa8aa3_0_482"/>
          <p:cNvPicPr preferRelativeResize="0"/>
          <p:nvPr/>
        </p:nvPicPr>
        <p:blipFill rotWithShape="1">
          <a:blip r:embed="rId4">
            <a:alphaModFix/>
          </a:blip>
          <a:srcRect b="0" l="0" r="0" t="0"/>
          <a:stretch/>
        </p:blipFill>
        <p:spPr>
          <a:xfrm>
            <a:off x="168875" y="152425"/>
            <a:ext cx="6477550" cy="7254876"/>
          </a:xfrm>
          <a:prstGeom prst="rect">
            <a:avLst/>
          </a:prstGeom>
          <a:noFill/>
          <a:ln>
            <a:noFill/>
          </a:ln>
        </p:spPr>
      </p:pic>
      <p:sp>
        <p:nvSpPr>
          <p:cNvPr id="238" name="Google Shape;238;g19348fa8aa3_0_482"/>
          <p:cNvSpPr txBox="1"/>
          <p:nvPr>
            <p:ph idx="4294967295" type="body"/>
          </p:nvPr>
        </p:nvSpPr>
        <p:spPr>
          <a:xfrm>
            <a:off x="6932400" y="1091825"/>
            <a:ext cx="2852400" cy="3041700"/>
          </a:xfrm>
          <a:prstGeom prst="rect">
            <a:avLst/>
          </a:prstGeom>
          <a:noFill/>
          <a:ln>
            <a:noFill/>
          </a:ln>
        </p:spPr>
        <p:txBody>
          <a:bodyPr anchorCtr="0" anchor="t" bIns="50375" lIns="100775" spcFirstLastPara="1" rIns="100775" wrap="square" tIns="50375">
            <a:noAutofit/>
          </a:bodyPr>
          <a:lstStyle/>
          <a:p>
            <a:pPr indent="0" lvl="0" marL="0" rtl="0" algn="l">
              <a:lnSpc>
                <a:spcPct val="90000"/>
              </a:lnSpc>
              <a:spcBef>
                <a:spcPts val="0"/>
              </a:spcBef>
              <a:spcAft>
                <a:spcPts val="0"/>
              </a:spcAft>
              <a:buSzPts val="1440"/>
              <a:buNone/>
            </a:pPr>
            <a:r>
              <a:rPr lang="cs-CZ" sz="2700">
                <a:solidFill>
                  <a:schemeClr val="dk1"/>
                </a:solidFill>
                <a:highlight>
                  <a:schemeClr val="lt1"/>
                </a:highlight>
              </a:rPr>
              <a:t>Důležité kontakty</a:t>
            </a:r>
            <a:endParaRPr sz="1500"/>
          </a:p>
          <a:p>
            <a:pPr indent="-387350" lvl="0" marL="457200" rtl="0" algn="l">
              <a:lnSpc>
                <a:spcPct val="114000"/>
              </a:lnSpc>
              <a:spcBef>
                <a:spcPts val="700"/>
              </a:spcBef>
              <a:spcAft>
                <a:spcPts val="0"/>
              </a:spcAft>
              <a:buClr>
                <a:srgbClr val="E1253B"/>
              </a:buClr>
              <a:buSzPts val="2500"/>
              <a:buChar char="▪"/>
            </a:pPr>
            <a:r>
              <a:rPr lang="cs-CZ" sz="2500" u="sng">
                <a:solidFill>
                  <a:schemeClr val="hlink"/>
                </a:solidFill>
                <a:highlight>
                  <a:schemeClr val="lt1"/>
                </a:highlight>
                <a:latin typeface="Calibri"/>
                <a:ea typeface="Calibri"/>
                <a:cs typeface="Calibri"/>
                <a:sym typeface="Calibri"/>
                <a:hlinkClick r:id="rId5"/>
              </a:rPr>
              <a:t>www.kopac.cz</a:t>
            </a:r>
            <a:endParaRPr sz="2500">
              <a:solidFill>
                <a:srgbClr val="595959"/>
              </a:solidFill>
              <a:highlight>
                <a:schemeClr val="lt1"/>
              </a:highlight>
              <a:latin typeface="Calibri"/>
              <a:ea typeface="Calibri"/>
              <a:cs typeface="Calibri"/>
              <a:sym typeface="Calibri"/>
            </a:endParaRPr>
          </a:p>
          <a:p>
            <a:pPr indent="-349250" lvl="0" marL="381000" marR="0" rtl="0" algn="l">
              <a:lnSpc>
                <a:spcPct val="114000"/>
              </a:lnSpc>
              <a:spcBef>
                <a:spcPts val="700"/>
              </a:spcBef>
              <a:spcAft>
                <a:spcPts val="0"/>
              </a:spcAft>
              <a:buClr>
                <a:srgbClr val="E1253B"/>
              </a:buClr>
              <a:buSzPts val="2500"/>
              <a:buFont typeface="Noto Sans"/>
              <a:buChar char="▪"/>
            </a:pPr>
            <a:r>
              <a:rPr lang="cs-CZ" sz="2500" u="sng">
                <a:solidFill>
                  <a:schemeClr val="hlink"/>
                </a:solidFill>
                <a:highlight>
                  <a:schemeClr val="lt1"/>
                </a:highlight>
                <a:latin typeface="Calibri"/>
                <a:ea typeface="Calibri"/>
                <a:cs typeface="Calibri"/>
                <a:sym typeface="Calibri"/>
                <a:hlinkClick r:id="rId6"/>
              </a:rPr>
              <a:t>www.pobolest.cz</a:t>
            </a:r>
            <a:endParaRPr/>
          </a:p>
          <a:p>
            <a:pPr indent="-349250" lvl="0" marL="381000" marR="0" rtl="0" algn="l">
              <a:lnSpc>
                <a:spcPct val="114000"/>
              </a:lnSpc>
              <a:spcBef>
                <a:spcPts val="700"/>
              </a:spcBef>
              <a:spcAft>
                <a:spcPts val="0"/>
              </a:spcAft>
              <a:buClr>
                <a:srgbClr val="E1253B"/>
              </a:buClr>
              <a:buSzPts val="2500"/>
              <a:buFont typeface="Noto Sans"/>
              <a:buChar char="▪"/>
            </a:pPr>
            <a:r>
              <a:rPr lang="cs-CZ" sz="2500" u="sng">
                <a:solidFill>
                  <a:schemeClr val="hlink"/>
                </a:solidFill>
                <a:highlight>
                  <a:schemeClr val="lt1"/>
                </a:highlight>
                <a:latin typeface="Calibri"/>
                <a:ea typeface="Calibri"/>
                <a:cs typeface="Calibri"/>
                <a:sym typeface="Calibri"/>
                <a:hlinkClick r:id="rId7"/>
              </a:rPr>
              <a:t>www.sslb.cz</a:t>
            </a:r>
            <a:endParaRPr/>
          </a:p>
          <a:p>
            <a:pPr indent="-349250" lvl="0" marL="381000" marR="0" rtl="0" algn="l">
              <a:lnSpc>
                <a:spcPct val="114000"/>
              </a:lnSpc>
              <a:spcBef>
                <a:spcPts val="700"/>
              </a:spcBef>
              <a:spcAft>
                <a:spcPts val="0"/>
              </a:spcAft>
              <a:buClr>
                <a:srgbClr val="E1253B"/>
              </a:buClr>
              <a:buSzPts val="2500"/>
              <a:buFont typeface="Noto Sans"/>
              <a:buChar char="▪"/>
            </a:pPr>
            <a:r>
              <a:rPr b="0" i="0" lang="cs-CZ" sz="2500" u="sng" cap="none" strike="noStrike">
                <a:solidFill>
                  <a:schemeClr val="hlink"/>
                </a:solidFill>
                <a:latin typeface="Calibri"/>
                <a:ea typeface="Calibri"/>
                <a:cs typeface="Calibri"/>
                <a:sym typeface="Calibri"/>
                <a:hlinkClick r:id="rId8"/>
              </a:rPr>
              <a:t>www.sakl.cz</a:t>
            </a:r>
            <a:r>
              <a:rPr b="0" i="0" lang="cs-CZ" sz="2500" u="none" cap="none" strike="noStrike">
                <a:solidFill>
                  <a:srgbClr val="595959"/>
                </a:solidFill>
                <a:latin typeface="Calibri"/>
                <a:ea typeface="Calibri"/>
                <a:cs typeface="Calibri"/>
                <a:sym typeface="Calibri"/>
              </a:rPr>
              <a:t> </a:t>
            </a:r>
            <a:endParaRPr sz="2600"/>
          </a:p>
        </p:txBody>
      </p:sp>
      <p:sp>
        <p:nvSpPr>
          <p:cNvPr id="239" name="Google Shape;239;g19348fa8aa3_0_482"/>
          <p:cNvSpPr txBox="1"/>
          <p:nvPr/>
        </p:nvSpPr>
        <p:spPr>
          <a:xfrm>
            <a:off x="7648475" y="6976175"/>
            <a:ext cx="1699500" cy="3693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rgbClr val="000000"/>
                </a:solidFill>
                <a:latin typeface="Arial"/>
                <a:ea typeface="Arial"/>
                <a:cs typeface="Arial"/>
                <a:sym typeface="Arial"/>
              </a:rPr>
              <a:t>pavel.kubu@kopac.cz</a:t>
            </a:r>
            <a:endParaRPr b="0" i="0" sz="1200" u="none" cap="none" strike="noStrike">
              <a:solidFill>
                <a:srgbClr val="000000"/>
              </a:solidFill>
              <a:latin typeface="Arial"/>
              <a:ea typeface="Arial"/>
              <a:cs typeface="Arial"/>
              <a:sym typeface="Arial"/>
            </a:endParaRPr>
          </a:p>
        </p:txBody>
      </p:sp>
      <p:sp>
        <p:nvSpPr>
          <p:cNvPr id="240" name="Google Shape;240;g19348fa8aa3_0_482"/>
          <p:cNvSpPr txBox="1"/>
          <p:nvPr/>
        </p:nvSpPr>
        <p:spPr>
          <a:xfrm>
            <a:off x="241000" y="583475"/>
            <a:ext cx="62406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cs-CZ" sz="2800" u="none" cap="none" strike="noStrike">
                <a:solidFill>
                  <a:srgbClr val="ECECEC"/>
                </a:solidFill>
                <a:latin typeface="Arial"/>
                <a:ea typeface="Arial"/>
                <a:cs typeface="Arial"/>
                <a:sym typeface="Arial"/>
              </a:rPr>
              <a:t>Pokud se v léčbě bolesti otočíme zády k možnosti</a:t>
            </a:r>
            <a:r>
              <a:rPr lang="cs-CZ" sz="2800">
                <a:solidFill>
                  <a:srgbClr val="ECECEC"/>
                </a:solidFill>
              </a:rPr>
              <a:t> </a:t>
            </a:r>
            <a:r>
              <a:rPr b="0" i="0" lang="cs-CZ" sz="2800" u="none" cap="none" strike="noStrike">
                <a:solidFill>
                  <a:srgbClr val="ECECEC"/>
                </a:solidFill>
                <a:latin typeface="Arial"/>
                <a:ea typeface="Arial"/>
                <a:cs typeface="Arial"/>
                <a:sym typeface="Arial"/>
              </a:rPr>
              <a:t>využití léčebného konopí, ot</a:t>
            </a:r>
            <a:r>
              <a:rPr lang="cs-CZ" sz="2800">
                <a:solidFill>
                  <a:srgbClr val="ECECEC"/>
                </a:solidFill>
              </a:rPr>
              <a:t>á</a:t>
            </a:r>
            <a:r>
              <a:rPr b="0" i="0" lang="cs-CZ" sz="2800" u="none" cap="none" strike="noStrike">
                <a:solidFill>
                  <a:srgbClr val="ECECEC"/>
                </a:solidFill>
                <a:latin typeface="Arial"/>
                <a:ea typeface="Arial"/>
                <a:cs typeface="Arial"/>
                <a:sym typeface="Arial"/>
              </a:rPr>
              <a:t>číme se</a:t>
            </a:r>
            <a:r>
              <a:rPr lang="cs-CZ" sz="2800">
                <a:solidFill>
                  <a:srgbClr val="ECECEC"/>
                </a:solidFill>
              </a:rPr>
              <a:t> </a:t>
            </a:r>
            <a:r>
              <a:rPr b="0" i="0" lang="cs-CZ" sz="2800" u="none" cap="none" strike="noStrike">
                <a:solidFill>
                  <a:srgbClr val="ECECEC"/>
                </a:solidFill>
                <a:latin typeface="Arial"/>
                <a:ea typeface="Arial"/>
                <a:cs typeface="Arial"/>
                <a:sym typeface="Arial"/>
              </a:rPr>
              <a:t>zády </a:t>
            </a:r>
            <a:r>
              <a:rPr lang="cs-CZ" sz="2800">
                <a:solidFill>
                  <a:srgbClr val="ECECEC"/>
                </a:solidFill>
              </a:rPr>
              <a:t>i k autonomnímu rozhodnutí a individuálním potřebám </a:t>
            </a:r>
            <a:r>
              <a:rPr b="0" i="0" lang="cs-CZ" sz="2800" u="none" cap="none" strike="noStrike">
                <a:solidFill>
                  <a:srgbClr val="ECECEC"/>
                </a:solidFill>
                <a:latin typeface="Arial"/>
                <a:ea typeface="Arial"/>
                <a:cs typeface="Arial"/>
                <a:sym typeface="Arial"/>
              </a:rPr>
              <a:t>pacient</a:t>
            </a:r>
            <a:r>
              <a:rPr lang="cs-CZ" sz="2800">
                <a:solidFill>
                  <a:srgbClr val="ECECEC"/>
                </a:solidFill>
              </a:rPr>
              <a:t>a</a:t>
            </a:r>
            <a:r>
              <a:rPr b="0" i="0" lang="cs-CZ" sz="2800" u="none" cap="none" strike="noStrike">
                <a:solidFill>
                  <a:srgbClr val="ECECEC"/>
                </a:solidFill>
                <a:latin typeface="Arial"/>
                <a:ea typeface="Arial"/>
                <a:cs typeface="Arial"/>
                <a:sym typeface="Arial"/>
              </a:rPr>
              <a:t>.</a:t>
            </a:r>
            <a:endParaRPr b="0" i="0" sz="2800" u="none" cap="none" strike="noStrike">
              <a:solidFill>
                <a:srgbClr val="ECECE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g19348fa8aa3_0_5"/>
          <p:cNvSpPr txBox="1"/>
          <p:nvPr>
            <p:ph type="title"/>
          </p:nvPr>
        </p:nvSpPr>
        <p:spPr>
          <a:xfrm>
            <a:off x="355543" y="50749"/>
            <a:ext cx="7500600" cy="139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cs-CZ" sz="3800"/>
              <a:t>Legalizace dostupnosti LK v čase</a:t>
            </a:r>
            <a:endParaRPr sz="3800"/>
          </a:p>
        </p:txBody>
      </p:sp>
      <p:sp>
        <p:nvSpPr>
          <p:cNvPr id="115" name="Google Shape;115;g19348fa8aa3_0_5"/>
          <p:cNvSpPr txBox="1"/>
          <p:nvPr>
            <p:ph idx="1" type="body"/>
          </p:nvPr>
        </p:nvSpPr>
        <p:spPr>
          <a:xfrm>
            <a:off x="468625" y="1178100"/>
            <a:ext cx="4985400" cy="5405400"/>
          </a:xfrm>
          <a:prstGeom prst="rect">
            <a:avLst/>
          </a:prstGeom>
          <a:noFill/>
          <a:ln>
            <a:noFill/>
          </a:ln>
        </p:spPr>
        <p:txBody>
          <a:bodyPr anchorCtr="0" anchor="t" bIns="45700" lIns="91425" spcFirstLastPara="1" rIns="91425" wrap="square" tIns="45700">
            <a:noAutofit/>
          </a:bodyPr>
          <a:lstStyle/>
          <a:p>
            <a:pPr indent="-304800" lvl="0" marL="457200" rtl="0" algn="l">
              <a:lnSpc>
                <a:spcPct val="90000"/>
              </a:lnSpc>
              <a:spcBef>
                <a:spcPts val="0"/>
              </a:spcBef>
              <a:spcAft>
                <a:spcPts val="0"/>
              </a:spcAft>
              <a:buClr>
                <a:schemeClr val="dk1"/>
              </a:buClr>
              <a:buSzPts val="1200"/>
              <a:buChar char="●"/>
            </a:pPr>
            <a:r>
              <a:rPr b="1" lang="cs-CZ" sz="1200">
                <a:solidFill>
                  <a:schemeClr val="dk1"/>
                </a:solidFill>
              </a:rPr>
              <a:t>2010</a:t>
            </a:r>
            <a:r>
              <a:rPr lang="cs-CZ" sz="1200">
                <a:solidFill>
                  <a:schemeClr val="dk1"/>
                </a:solidFill>
              </a:rPr>
              <a:t> - Proces zahájen na základě konsensu pacientské a odborné veřejnosti o potřebách legalizace přístupu k MC</a:t>
            </a:r>
            <a:endParaRPr sz="1200">
              <a:solidFill>
                <a:schemeClr val="dk1"/>
              </a:solidFill>
            </a:endParaRPr>
          </a:p>
          <a:p>
            <a:pPr indent="0" lvl="0" marL="457200" rtl="0" algn="l">
              <a:lnSpc>
                <a:spcPct val="90000"/>
              </a:lnSpc>
              <a:spcBef>
                <a:spcPts val="0"/>
              </a:spcBef>
              <a:spcAft>
                <a:spcPts val="0"/>
              </a:spcAft>
              <a:buSzPts val="1260"/>
              <a:buNone/>
            </a:pPr>
            <a:r>
              <a:t/>
            </a:r>
            <a:endParaRPr sz="1200">
              <a:solidFill>
                <a:schemeClr val="dk1"/>
              </a:solidFill>
            </a:endParaRPr>
          </a:p>
          <a:p>
            <a:pPr indent="-304800" lvl="0" marL="457200" rtl="0" algn="l">
              <a:lnSpc>
                <a:spcPct val="90000"/>
              </a:lnSpc>
              <a:spcBef>
                <a:spcPts val="0"/>
              </a:spcBef>
              <a:spcAft>
                <a:spcPts val="0"/>
              </a:spcAft>
              <a:buClr>
                <a:schemeClr val="dk1"/>
              </a:buClr>
              <a:buSzPts val="1200"/>
              <a:buChar char="●"/>
            </a:pPr>
            <a:r>
              <a:rPr b="1" lang="cs-CZ" sz="1200">
                <a:solidFill>
                  <a:schemeClr val="dk1"/>
                </a:solidFill>
              </a:rPr>
              <a:t>2011 </a:t>
            </a:r>
            <a:r>
              <a:rPr lang="cs-CZ" sz="1200">
                <a:solidFill>
                  <a:schemeClr val="dk1"/>
                </a:solidFill>
              </a:rPr>
              <a:t>- Veřejná petice reflektující konsensus se 70 tisíci signatáři přijatá předsedou Poslanecké sněmovny. Předseda vlády ČR zřizuje pracovní skupinu pro zpřístupnění konopí pro léčbu a výzkum v ČR</a:t>
            </a:r>
            <a:endParaRPr sz="1200">
              <a:solidFill>
                <a:schemeClr val="dk1"/>
              </a:solidFill>
            </a:endParaRPr>
          </a:p>
          <a:p>
            <a:pPr indent="0" lvl="0" marL="45720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2012 </a:t>
            </a:r>
            <a:r>
              <a:rPr lang="cs-CZ" sz="1200">
                <a:solidFill>
                  <a:schemeClr val="dk1"/>
                </a:solidFill>
              </a:rPr>
              <a:t>- návrh zákona schválen 126 hlasy ze 154 přítomných poslanců; 7 poslanců bylo proti a 21 se zdrželo hlasování (usnesení č. 1400)</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2013</a:t>
            </a:r>
            <a:r>
              <a:rPr lang="cs-CZ" sz="1200">
                <a:solidFill>
                  <a:schemeClr val="dk1"/>
                </a:solidFill>
              </a:rPr>
              <a:t> - Senát schválil návrh 56 hlasy z 62 přítomných; nikdo nebyl proti, 6 senátorů se zdrželo hlasování. V dubnu vstoupil v platnost zákon o legalizaci užití konopí pro léčebné účely a výzkum. Vzhledem k absenci prováděcího právního předpisu se na český farmaceutický trh nedostal jediný miligram ani léčebného konopí, ani individuálně vyráběného léčivého přípravku, který by obsahoval MC. Založena pacientská organizace pro léčebné konopí KOPAC.</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2014 </a:t>
            </a:r>
            <a:r>
              <a:rPr lang="cs-CZ" sz="1200">
                <a:solidFill>
                  <a:schemeClr val="dk1"/>
                </a:solidFill>
              </a:rPr>
              <a:t>- SÚKL zpřístupnil Centrální úložiště elektronických receptů s omezením výdeje. Systém předepisování konopí pro léčebné účely začal fungovat.</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2015 - </a:t>
            </a:r>
            <a:r>
              <a:rPr lang="cs-CZ" sz="1200">
                <a:solidFill>
                  <a:schemeClr val="dk1"/>
                </a:solidFill>
              </a:rPr>
              <a:t>SÚKL vybírá společnost Elkoplast Slušovice s.r.o. jako českého pěstitele léčebného konopí.</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rtl="0" algn="l">
              <a:lnSpc>
                <a:spcPct val="90000"/>
              </a:lnSpc>
              <a:spcBef>
                <a:spcPts val="0"/>
              </a:spcBef>
              <a:spcAft>
                <a:spcPts val="0"/>
              </a:spcAft>
              <a:buClr>
                <a:schemeClr val="dk1"/>
              </a:buClr>
              <a:buSzPts val="1200"/>
              <a:buChar char="●"/>
            </a:pPr>
            <a:r>
              <a:rPr b="1" lang="cs-CZ" sz="1200">
                <a:solidFill>
                  <a:schemeClr val="dk1"/>
                </a:solidFill>
              </a:rPr>
              <a:t>2016 - </a:t>
            </a:r>
            <a:r>
              <a:rPr lang="cs-CZ" sz="1200">
                <a:solidFill>
                  <a:schemeClr val="dk1"/>
                </a:solidFill>
              </a:rPr>
              <a:t>LK vyškrtnuto ze seznamu zakazujícího úhradu ze zdravotního pojištění. První várka "českého léčebného konopí" je dodána do lékáren za prodejní cenu kolem 100 Kč/gram.</a:t>
            </a:r>
            <a:endParaRPr sz="1200">
              <a:solidFill>
                <a:schemeClr val="dk1"/>
              </a:solidFill>
            </a:endParaRPr>
          </a:p>
        </p:txBody>
      </p:sp>
      <p:sp>
        <p:nvSpPr>
          <p:cNvPr id="116" name="Google Shape;116;g19348fa8aa3_0_5"/>
          <p:cNvSpPr txBox="1"/>
          <p:nvPr>
            <p:ph idx="2" type="body"/>
          </p:nvPr>
        </p:nvSpPr>
        <p:spPr>
          <a:xfrm>
            <a:off x="5264750" y="1178100"/>
            <a:ext cx="4755600" cy="5899800"/>
          </a:xfrm>
          <a:prstGeom prst="rect">
            <a:avLst/>
          </a:prstGeom>
          <a:noFill/>
          <a:ln>
            <a:noFill/>
          </a:ln>
        </p:spPr>
        <p:txBody>
          <a:bodyPr anchorCtr="0" anchor="t" bIns="45700" lIns="91425" spcFirstLastPara="1" rIns="91425" wrap="square" tIns="45700">
            <a:normAutofit/>
          </a:bodyPr>
          <a:lstStyle/>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2017 - </a:t>
            </a:r>
            <a:r>
              <a:rPr lang="cs-CZ" sz="1200">
                <a:solidFill>
                  <a:schemeClr val="dk1"/>
                </a:solidFill>
              </a:rPr>
              <a:t>Postupně zrušena 3 neúspěšná výběrová řízení na lokální pěstování </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2018 -</a:t>
            </a:r>
            <a:r>
              <a:rPr lang="cs-CZ" sz="1200">
                <a:solidFill>
                  <a:schemeClr val="dk1"/>
                </a:solidFill>
              </a:rPr>
              <a:t> První dovoz LK z Kanady z důvodu přetrvávající nedostupnosti místní produkce. Lokální LK zpět v lékárnách s vyšší cenou než dovážený.</a:t>
            </a:r>
            <a:endParaRPr sz="1200">
              <a:solidFill>
                <a:schemeClr val="dk1"/>
              </a:solidFill>
            </a:endParaRPr>
          </a:p>
          <a:p>
            <a:pPr indent="0" lvl="0" marL="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2019 - </a:t>
            </a:r>
            <a:r>
              <a:rPr lang="cs-CZ" sz="1200">
                <a:solidFill>
                  <a:schemeClr val="dk1"/>
                </a:solidFill>
              </a:rPr>
              <a:t>Ministerstvo zdravotnictví zveřejnilo návrh právní úpravy léčby konopím. Maximálně 30 gramů měsíčně má být hrazeno z veřejného zdravotního pojištění z 90 % (tj. 10% spoluúčast pacienta). Úhrada stanovena přímo v zákoně. Předepisující lékaři jsou povinni poskytovat údaje o léčbě. Pacientská organizace KOPAC s tímto návrhem, který omezí přístup k léčbě konopím, nesouhlasí.</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2020 - </a:t>
            </a:r>
            <a:r>
              <a:rPr lang="cs-CZ" sz="1200">
                <a:solidFill>
                  <a:schemeClr val="dk1"/>
                </a:solidFill>
              </a:rPr>
              <a:t>Úhrada LK stanovená zákonem spolu s další administrativní povinností pro předepisující lékaře vstoupila v platnost</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2021 - </a:t>
            </a:r>
            <a:r>
              <a:rPr lang="cs-CZ" sz="1200">
                <a:solidFill>
                  <a:schemeClr val="dk1"/>
                </a:solidFill>
              </a:rPr>
              <a:t>Český konopný klastr s KOPAC uspěly se změnou legislativy, která umožnila výdej a výrobů extraktů z konopí, stanovila koncentraci THC v technickém konopí na 1 % a umožnila vydání několika licencí na pěstování LK v čase a vývoz lokálně produkovaného LK</a:t>
            </a:r>
            <a:endParaRPr sz="1200">
              <a:solidFill>
                <a:schemeClr val="dk1"/>
              </a:solidFill>
            </a:endParaRPr>
          </a:p>
          <a:p>
            <a:pPr indent="0" lvl="0" marL="457200" marR="0" rtl="0" algn="l">
              <a:lnSpc>
                <a:spcPct val="90000"/>
              </a:lnSpc>
              <a:spcBef>
                <a:spcPts val="0"/>
              </a:spcBef>
              <a:spcAft>
                <a:spcPts val="0"/>
              </a:spcAft>
              <a:buSzPts val="1260"/>
              <a:buNone/>
            </a:pPr>
            <a:r>
              <a:t/>
            </a:r>
            <a:endParaRPr sz="1200">
              <a:solidFill>
                <a:schemeClr val="dk1"/>
              </a:solidFill>
            </a:endParaRPr>
          </a:p>
          <a:p>
            <a:pPr indent="-304800" lvl="0" marL="457200" marR="0" rtl="0" algn="l">
              <a:lnSpc>
                <a:spcPct val="90000"/>
              </a:lnSpc>
              <a:spcBef>
                <a:spcPts val="0"/>
              </a:spcBef>
              <a:spcAft>
                <a:spcPts val="0"/>
              </a:spcAft>
              <a:buClr>
                <a:schemeClr val="dk1"/>
              </a:buClr>
              <a:buSzPts val="1200"/>
              <a:buChar char="●"/>
            </a:pPr>
            <a:r>
              <a:rPr b="1" lang="cs-CZ" sz="1200">
                <a:solidFill>
                  <a:schemeClr val="dk1"/>
                </a:solidFill>
              </a:rPr>
              <a:t>2022 - </a:t>
            </a:r>
            <a:r>
              <a:rPr lang="cs-CZ" sz="1200">
                <a:solidFill>
                  <a:schemeClr val="dk1"/>
                </a:solidFill>
              </a:rPr>
              <a:t>MZd novelizací vyhlášky 236 o 8 měsíců opozdilo dostupnost extraktů LK pro české pacienty a přes připomínky odborných i pacientských organizací nevhodným poměrem přepočtu extrakt/květ = 1/7 bezdůvodě limituje využití pokročilejší lékové formy v podobě LK extraktů v klinické praxi.</a:t>
            </a:r>
            <a:endParaRPr sz="1200">
              <a:solidFill>
                <a:schemeClr val="dk1"/>
              </a:solidFill>
            </a:endParaRPr>
          </a:p>
        </p:txBody>
      </p:sp>
      <p:sp>
        <p:nvSpPr>
          <p:cNvPr id="117" name="Google Shape;117;g19348fa8aa3_0_5"/>
          <p:cNvSpPr txBox="1"/>
          <p:nvPr/>
        </p:nvSpPr>
        <p:spPr>
          <a:xfrm>
            <a:off x="5893050" y="6958175"/>
            <a:ext cx="3712200" cy="369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cs-CZ" sz="1800" u="none" cap="none" strike="noStrike">
                <a:solidFill>
                  <a:schemeClr val="dk1"/>
                </a:solidFill>
                <a:latin typeface="Calibri"/>
                <a:ea typeface="Calibri"/>
                <a:cs typeface="Calibri"/>
                <a:sym typeface="Calibri"/>
              </a:rPr>
              <a:t>Zdroj: kopac.cz/aktualni-situace-v-cr/</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g19348fa8aa3_0_132"/>
          <p:cNvSpPr txBox="1"/>
          <p:nvPr>
            <p:ph type="title"/>
          </p:nvPr>
        </p:nvSpPr>
        <p:spPr>
          <a:xfrm>
            <a:off x="486650" y="74125"/>
            <a:ext cx="6957900" cy="939600"/>
          </a:xfrm>
          <a:prstGeom prst="rect">
            <a:avLst/>
          </a:prstGeom>
          <a:noFill/>
          <a:ln>
            <a:noFill/>
          </a:ln>
        </p:spPr>
        <p:txBody>
          <a:bodyPr anchorCtr="0" anchor="ctr" bIns="100775" lIns="100775" spcFirstLastPara="1" rIns="100775" wrap="square" tIns="100775">
            <a:noAutofit/>
          </a:bodyPr>
          <a:lstStyle/>
          <a:p>
            <a:pPr indent="0" lvl="0" marL="0" rtl="0" algn="l">
              <a:lnSpc>
                <a:spcPct val="90000"/>
              </a:lnSpc>
              <a:spcBef>
                <a:spcPts val="0"/>
              </a:spcBef>
              <a:spcAft>
                <a:spcPts val="0"/>
              </a:spcAft>
              <a:buClr>
                <a:schemeClr val="lt1"/>
              </a:buClr>
              <a:buSzPts val="3960"/>
              <a:buFont typeface="Arial"/>
              <a:buNone/>
            </a:pPr>
            <a:r>
              <a:rPr lang="cs-CZ" sz="3160">
                <a:solidFill>
                  <a:schemeClr val="dk1"/>
                </a:solidFill>
              </a:rPr>
              <a:t>Endocannabinoidní Systém (ECS)</a:t>
            </a:r>
            <a:endParaRPr sz="3160">
              <a:solidFill>
                <a:schemeClr val="dk1"/>
              </a:solidFill>
            </a:endParaRPr>
          </a:p>
        </p:txBody>
      </p:sp>
      <p:sp>
        <p:nvSpPr>
          <p:cNvPr id="124" name="Google Shape;124;g19348fa8aa3_0_132"/>
          <p:cNvSpPr txBox="1"/>
          <p:nvPr>
            <p:ph idx="1" type="body"/>
          </p:nvPr>
        </p:nvSpPr>
        <p:spPr>
          <a:xfrm>
            <a:off x="351300" y="947124"/>
            <a:ext cx="9072600" cy="1791300"/>
          </a:xfrm>
          <a:prstGeom prst="rect">
            <a:avLst/>
          </a:prstGeom>
          <a:noFill/>
          <a:ln>
            <a:noFill/>
          </a:ln>
        </p:spPr>
        <p:txBody>
          <a:bodyPr anchorCtr="0" anchor="t" bIns="100775" lIns="100775" spcFirstLastPara="1" rIns="100775" wrap="square" tIns="100775">
            <a:noAutofit/>
          </a:bodyPr>
          <a:lstStyle/>
          <a:p>
            <a:pPr indent="-317500" lvl="0" marL="317500" rtl="0" algn="l">
              <a:lnSpc>
                <a:spcPct val="110000"/>
              </a:lnSpc>
              <a:spcBef>
                <a:spcPts val="0"/>
              </a:spcBef>
              <a:spcAft>
                <a:spcPts val="0"/>
              </a:spcAft>
              <a:buClr>
                <a:schemeClr val="accent1"/>
              </a:buClr>
              <a:buSzPts val="3400"/>
              <a:buFont typeface="Arial"/>
              <a:buChar char="•"/>
            </a:pPr>
            <a:r>
              <a:rPr lang="cs-CZ" sz="2600"/>
              <a:t>Objeven za pomoci fytocannabinoidů</a:t>
            </a:r>
            <a:endParaRPr/>
          </a:p>
          <a:p>
            <a:pPr indent="-317500" lvl="0" marL="317500" rtl="0" algn="l">
              <a:lnSpc>
                <a:spcPct val="110000"/>
              </a:lnSpc>
              <a:spcBef>
                <a:spcPts val="0"/>
              </a:spcBef>
              <a:spcAft>
                <a:spcPts val="0"/>
              </a:spcAft>
              <a:buClr>
                <a:schemeClr val="accent1"/>
              </a:buClr>
              <a:buSzPts val="3400"/>
              <a:buFont typeface="Arial"/>
              <a:buChar char="•"/>
            </a:pPr>
            <a:r>
              <a:rPr lang="cs-CZ" sz="2600"/>
              <a:t>Složen z endocannabinoidů, cannabinoidních receptorů (např.: GPCR), a enzymů pro syntézu a katabolismus</a:t>
            </a:r>
            <a:endParaRPr/>
          </a:p>
          <a:p>
            <a:pPr indent="-393700" lvl="0" marL="393700" rtl="0" algn="l">
              <a:lnSpc>
                <a:spcPct val="110000"/>
              </a:lnSpc>
              <a:spcBef>
                <a:spcPts val="0"/>
              </a:spcBef>
              <a:spcAft>
                <a:spcPts val="0"/>
              </a:spcAft>
              <a:buClr>
                <a:schemeClr val="accent1"/>
              </a:buClr>
              <a:buSzPts val="3600"/>
              <a:buNone/>
            </a:pPr>
            <a:r>
              <a:t/>
            </a:r>
            <a:endParaRPr>
              <a:latin typeface="Times New Roman"/>
              <a:ea typeface="Times New Roman"/>
              <a:cs typeface="Times New Roman"/>
              <a:sym typeface="Times New Roman"/>
            </a:endParaRPr>
          </a:p>
          <a:p>
            <a:pPr indent="-165100" lvl="0" marL="393700" rtl="0" algn="l">
              <a:lnSpc>
                <a:spcPct val="110000"/>
              </a:lnSpc>
              <a:spcBef>
                <a:spcPts val="0"/>
              </a:spcBef>
              <a:spcAft>
                <a:spcPts val="0"/>
              </a:spcAft>
              <a:buClr>
                <a:schemeClr val="accent1"/>
              </a:buClr>
              <a:buSzPts val="3600"/>
              <a:buNone/>
            </a:pPr>
            <a:r>
              <a:t/>
            </a:r>
            <a:endParaRPr>
              <a:latin typeface="Times New Roman"/>
              <a:ea typeface="Times New Roman"/>
              <a:cs typeface="Times New Roman"/>
              <a:sym typeface="Times New Roman"/>
            </a:endParaRPr>
          </a:p>
        </p:txBody>
      </p:sp>
      <p:pic>
        <p:nvPicPr>
          <p:cNvPr id="125" name="Google Shape;125;g19348fa8aa3_0_132"/>
          <p:cNvPicPr preferRelativeResize="0"/>
          <p:nvPr/>
        </p:nvPicPr>
        <p:blipFill rotWithShape="1">
          <a:blip r:embed="rId4">
            <a:alphaModFix/>
          </a:blip>
          <a:srcRect b="0" l="0" r="0" t="0"/>
          <a:stretch/>
        </p:blipFill>
        <p:spPr>
          <a:xfrm>
            <a:off x="351295" y="6140266"/>
            <a:ext cx="1666219" cy="1052376"/>
          </a:xfrm>
          <a:prstGeom prst="rect">
            <a:avLst/>
          </a:prstGeom>
          <a:noFill/>
          <a:ln>
            <a:noFill/>
          </a:ln>
        </p:spPr>
      </p:pic>
      <p:sp>
        <p:nvSpPr>
          <p:cNvPr id="126" name="Google Shape;126;g19348fa8aa3_0_132"/>
          <p:cNvSpPr/>
          <p:nvPr/>
        </p:nvSpPr>
        <p:spPr>
          <a:xfrm>
            <a:off x="434629" y="7192640"/>
            <a:ext cx="1287000" cy="271500"/>
          </a:xfrm>
          <a:prstGeom prst="rect">
            <a:avLst/>
          </a:prstGeom>
          <a:noFill/>
          <a:ln>
            <a:noFill/>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100"/>
              <a:buFont typeface="Arial"/>
              <a:buNone/>
            </a:pPr>
            <a:r>
              <a:rPr b="0" i="1" lang="cs-CZ" sz="1100" u="none" cap="none" strike="noStrike">
                <a:solidFill>
                  <a:schemeClr val="dk1"/>
                </a:solidFill>
                <a:latin typeface="Calibri"/>
                <a:ea typeface="Calibri"/>
                <a:cs typeface="Calibri"/>
                <a:sym typeface="Calibri"/>
              </a:rPr>
              <a:t>Voacanga Africana</a:t>
            </a:r>
            <a:endParaRPr b="0" i="0" sz="1500" u="none" cap="none" strike="noStrike">
              <a:solidFill>
                <a:srgbClr val="000000"/>
              </a:solidFill>
              <a:latin typeface="Arial"/>
              <a:ea typeface="Arial"/>
              <a:cs typeface="Arial"/>
              <a:sym typeface="Arial"/>
            </a:endParaRPr>
          </a:p>
        </p:txBody>
      </p:sp>
      <p:pic>
        <p:nvPicPr>
          <p:cNvPr id="127" name="Google Shape;127;g19348fa8aa3_0_132"/>
          <p:cNvPicPr preferRelativeResize="0"/>
          <p:nvPr/>
        </p:nvPicPr>
        <p:blipFill rotWithShape="1">
          <a:blip r:embed="rId5">
            <a:alphaModFix/>
          </a:blip>
          <a:srcRect b="0" l="0" r="0" t="0"/>
          <a:stretch/>
        </p:blipFill>
        <p:spPr>
          <a:xfrm>
            <a:off x="2292676" y="4613429"/>
            <a:ext cx="1832842" cy="1124366"/>
          </a:xfrm>
          <a:prstGeom prst="rect">
            <a:avLst/>
          </a:prstGeom>
          <a:noFill/>
          <a:ln>
            <a:noFill/>
          </a:ln>
        </p:spPr>
      </p:pic>
      <p:pic>
        <p:nvPicPr>
          <p:cNvPr id="128" name="Google Shape;128;g19348fa8aa3_0_132"/>
          <p:cNvPicPr preferRelativeResize="0"/>
          <p:nvPr/>
        </p:nvPicPr>
        <p:blipFill rotWithShape="1">
          <a:blip r:embed="rId6">
            <a:alphaModFix/>
          </a:blip>
          <a:srcRect b="0" l="0" r="0" t="0"/>
          <a:stretch/>
        </p:blipFill>
        <p:spPr>
          <a:xfrm>
            <a:off x="2292682" y="6174828"/>
            <a:ext cx="1832840" cy="983255"/>
          </a:xfrm>
          <a:prstGeom prst="rect">
            <a:avLst/>
          </a:prstGeom>
          <a:noFill/>
          <a:ln>
            <a:noFill/>
          </a:ln>
        </p:spPr>
      </p:pic>
      <p:sp>
        <p:nvSpPr>
          <p:cNvPr id="129" name="Google Shape;129;g19348fa8aa3_0_132"/>
          <p:cNvSpPr/>
          <p:nvPr/>
        </p:nvSpPr>
        <p:spPr>
          <a:xfrm>
            <a:off x="2292673" y="7192640"/>
            <a:ext cx="1242600" cy="271500"/>
          </a:xfrm>
          <a:prstGeom prst="rect">
            <a:avLst/>
          </a:prstGeom>
          <a:noFill/>
          <a:ln>
            <a:noFill/>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100"/>
              <a:buFont typeface="Arial"/>
              <a:buNone/>
            </a:pPr>
            <a:r>
              <a:rPr b="0" i="1" lang="cs-CZ" sz="1100" u="none" cap="none" strike="noStrike">
                <a:solidFill>
                  <a:schemeClr val="dk1"/>
                </a:solidFill>
                <a:latin typeface="Calibri"/>
                <a:ea typeface="Calibri"/>
                <a:cs typeface="Calibri"/>
                <a:sym typeface="Calibri"/>
              </a:rPr>
              <a:t>Radula Marginata</a:t>
            </a:r>
            <a:endParaRPr b="0" i="1" sz="1100" u="none" cap="none" strike="noStrike">
              <a:solidFill>
                <a:schemeClr val="dk1"/>
              </a:solidFill>
              <a:latin typeface="Calibri"/>
              <a:ea typeface="Calibri"/>
              <a:cs typeface="Calibri"/>
              <a:sym typeface="Calibri"/>
            </a:endParaRPr>
          </a:p>
        </p:txBody>
      </p:sp>
      <p:pic>
        <p:nvPicPr>
          <p:cNvPr id="130" name="Google Shape;130;g19348fa8aa3_0_132"/>
          <p:cNvPicPr preferRelativeResize="0"/>
          <p:nvPr/>
        </p:nvPicPr>
        <p:blipFill rotWithShape="1">
          <a:blip r:embed="rId7">
            <a:alphaModFix/>
          </a:blip>
          <a:srcRect b="0" l="0" r="0" t="0"/>
          <a:stretch/>
        </p:blipFill>
        <p:spPr>
          <a:xfrm>
            <a:off x="351297" y="4649438"/>
            <a:ext cx="1832840" cy="1052341"/>
          </a:xfrm>
          <a:prstGeom prst="rect">
            <a:avLst/>
          </a:prstGeom>
          <a:noFill/>
          <a:ln>
            <a:noFill/>
          </a:ln>
        </p:spPr>
      </p:pic>
      <p:sp>
        <p:nvSpPr>
          <p:cNvPr id="131" name="Google Shape;131;g19348fa8aa3_0_132"/>
          <p:cNvSpPr/>
          <p:nvPr/>
        </p:nvSpPr>
        <p:spPr>
          <a:xfrm>
            <a:off x="320323" y="5785278"/>
            <a:ext cx="1894800" cy="271500"/>
          </a:xfrm>
          <a:prstGeom prst="rect">
            <a:avLst/>
          </a:prstGeom>
          <a:noFill/>
          <a:ln>
            <a:noFill/>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100"/>
              <a:buFont typeface="Arial"/>
              <a:buNone/>
            </a:pPr>
            <a:r>
              <a:rPr b="0" i="1" lang="cs-CZ" sz="1100" u="none" cap="none" strike="noStrike">
                <a:solidFill>
                  <a:schemeClr val="dk1"/>
                </a:solidFill>
                <a:latin typeface="Calibri"/>
                <a:ea typeface="Calibri"/>
                <a:cs typeface="Calibri"/>
                <a:sym typeface="Calibri"/>
              </a:rPr>
              <a:t>Helichrysum Umbraculigerum</a:t>
            </a:r>
            <a:endParaRPr b="0" i="0" sz="1100" u="none" cap="none" strike="noStrike">
              <a:solidFill>
                <a:schemeClr val="dk1"/>
              </a:solidFill>
              <a:latin typeface="Calibri"/>
              <a:ea typeface="Calibri"/>
              <a:cs typeface="Calibri"/>
              <a:sym typeface="Calibri"/>
            </a:endParaRPr>
          </a:p>
        </p:txBody>
      </p:sp>
      <p:sp>
        <p:nvSpPr>
          <p:cNvPr id="132" name="Google Shape;132;g19348fa8aa3_0_132"/>
          <p:cNvSpPr/>
          <p:nvPr/>
        </p:nvSpPr>
        <p:spPr>
          <a:xfrm>
            <a:off x="2241452" y="5785278"/>
            <a:ext cx="1935300" cy="271500"/>
          </a:xfrm>
          <a:prstGeom prst="rect">
            <a:avLst/>
          </a:prstGeom>
          <a:noFill/>
          <a:ln>
            <a:noFill/>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100"/>
              <a:buFont typeface="Arial"/>
              <a:buNone/>
            </a:pPr>
            <a:r>
              <a:rPr b="0" i="1" lang="cs-CZ" sz="1100" u="none" cap="none" strike="noStrike">
                <a:solidFill>
                  <a:schemeClr val="dk1"/>
                </a:solidFill>
                <a:latin typeface="Calibri"/>
                <a:ea typeface="Calibri"/>
                <a:cs typeface="Calibri"/>
                <a:sym typeface="Calibri"/>
              </a:rPr>
              <a:t>Rhodenderon Anthpogonoides</a:t>
            </a:r>
            <a:endParaRPr b="0" i="0" sz="1100" u="none" cap="none" strike="noStrike">
              <a:solidFill>
                <a:schemeClr val="dk1"/>
              </a:solidFill>
              <a:latin typeface="Calibri"/>
              <a:ea typeface="Calibri"/>
              <a:cs typeface="Calibri"/>
              <a:sym typeface="Calibri"/>
            </a:endParaRPr>
          </a:p>
        </p:txBody>
      </p:sp>
      <p:pic>
        <p:nvPicPr>
          <p:cNvPr id="133" name="Google Shape;133;g19348fa8aa3_0_132"/>
          <p:cNvPicPr preferRelativeResize="0"/>
          <p:nvPr/>
        </p:nvPicPr>
        <p:blipFill rotWithShape="1">
          <a:blip r:embed="rId8">
            <a:alphaModFix/>
          </a:blip>
          <a:srcRect b="0" l="0" r="0" t="0"/>
          <a:stretch/>
        </p:blipFill>
        <p:spPr>
          <a:xfrm>
            <a:off x="344775" y="2738425"/>
            <a:ext cx="1666225" cy="1677150"/>
          </a:xfrm>
          <a:prstGeom prst="rect">
            <a:avLst/>
          </a:prstGeom>
          <a:noFill/>
          <a:ln>
            <a:noFill/>
          </a:ln>
        </p:spPr>
      </p:pic>
      <p:sp>
        <p:nvSpPr>
          <p:cNvPr id="134" name="Google Shape;134;g19348fa8aa3_0_132"/>
          <p:cNvSpPr/>
          <p:nvPr/>
        </p:nvSpPr>
        <p:spPr>
          <a:xfrm>
            <a:off x="320325" y="4415578"/>
            <a:ext cx="1110300" cy="271500"/>
          </a:xfrm>
          <a:prstGeom prst="rect">
            <a:avLst/>
          </a:prstGeom>
          <a:noFill/>
          <a:ln>
            <a:noFill/>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Clr>
                <a:srgbClr val="000000"/>
              </a:buClr>
              <a:buSzPts val="1100"/>
              <a:buFont typeface="Arial"/>
              <a:buNone/>
            </a:pPr>
            <a:r>
              <a:rPr b="0" i="1" lang="cs-CZ" sz="1100" u="none" cap="none" strike="noStrike">
                <a:solidFill>
                  <a:schemeClr val="dk1"/>
                </a:solidFill>
                <a:latin typeface="Calibri"/>
                <a:ea typeface="Calibri"/>
                <a:cs typeface="Calibri"/>
                <a:sym typeface="Calibri"/>
              </a:rPr>
              <a:t>Cannabis Sativa</a:t>
            </a:r>
            <a:endParaRPr b="0" i="0" sz="1100" u="none" cap="none" strike="noStrike">
              <a:solidFill>
                <a:schemeClr val="dk1"/>
              </a:solidFill>
              <a:latin typeface="Calibri"/>
              <a:ea typeface="Calibri"/>
              <a:cs typeface="Calibri"/>
              <a:sym typeface="Calibri"/>
            </a:endParaRPr>
          </a:p>
        </p:txBody>
      </p:sp>
      <p:pic>
        <p:nvPicPr>
          <p:cNvPr id="135" name="Google Shape;135;g19348fa8aa3_0_132"/>
          <p:cNvPicPr preferRelativeResize="0"/>
          <p:nvPr/>
        </p:nvPicPr>
        <p:blipFill rotWithShape="1">
          <a:blip r:embed="rId9">
            <a:alphaModFix/>
          </a:blip>
          <a:srcRect b="0" l="0" r="0" t="0"/>
          <a:stretch/>
        </p:blipFill>
        <p:spPr>
          <a:xfrm>
            <a:off x="4349400" y="2738425"/>
            <a:ext cx="5626600" cy="4660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g19348fa8aa3_0_148"/>
          <p:cNvSpPr txBox="1"/>
          <p:nvPr>
            <p:ph type="title"/>
          </p:nvPr>
        </p:nvSpPr>
        <p:spPr>
          <a:xfrm>
            <a:off x="158750" y="181378"/>
            <a:ext cx="8652000" cy="555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2970"/>
              <a:buFont typeface="Arial"/>
              <a:buNone/>
            </a:pPr>
            <a:r>
              <a:rPr lang="cs-CZ" sz="2960">
                <a:solidFill>
                  <a:schemeClr val="dk1"/>
                </a:solidFill>
              </a:rPr>
              <a:t>ECS receptory v lidském těle</a:t>
            </a:r>
            <a:endParaRPr sz="2960">
              <a:solidFill>
                <a:schemeClr val="dk1"/>
              </a:solidFill>
            </a:endParaRPr>
          </a:p>
        </p:txBody>
      </p:sp>
      <p:sp>
        <p:nvSpPr>
          <p:cNvPr id="141" name="Google Shape;141;g19348fa8aa3_0_148"/>
          <p:cNvSpPr txBox="1"/>
          <p:nvPr>
            <p:ph idx="12" type="sldNum"/>
          </p:nvPr>
        </p:nvSpPr>
        <p:spPr>
          <a:xfrm>
            <a:off x="9415584" y="6956827"/>
            <a:ext cx="414600" cy="4131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cs-CZ"/>
              <a:t>‹#›</a:t>
            </a:fld>
            <a:endParaRPr/>
          </a:p>
        </p:txBody>
      </p:sp>
      <p:sp>
        <p:nvSpPr>
          <p:cNvPr id="142" name="Google Shape;142;g19348fa8aa3_0_148"/>
          <p:cNvSpPr txBox="1"/>
          <p:nvPr/>
        </p:nvSpPr>
        <p:spPr>
          <a:xfrm>
            <a:off x="454372" y="6203725"/>
            <a:ext cx="6889200" cy="10251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2600"/>
              <a:buFont typeface="Arial"/>
              <a:buNone/>
            </a:pPr>
            <a:r>
              <a:rPr b="0" i="1" lang="cs-CZ" sz="2600" u="none" cap="none" strike="noStrike">
                <a:solidFill>
                  <a:schemeClr val="dk1"/>
                </a:solidFill>
                <a:highlight>
                  <a:schemeClr val="lt1"/>
                </a:highlight>
                <a:latin typeface="Arial"/>
                <a:ea typeface="Arial"/>
                <a:cs typeface="Arial"/>
                <a:sym typeface="Arial"/>
              </a:rPr>
              <a:t>“Jíst, spát, relaxovat, zapomenout a chránit </a:t>
            </a:r>
            <a:r>
              <a:rPr i="1" lang="cs-CZ" sz="2600">
                <a:solidFill>
                  <a:schemeClr val="dk1"/>
                </a:solidFill>
                <a:highlight>
                  <a:schemeClr val="lt1"/>
                </a:highlight>
              </a:rPr>
              <a:t>= </a:t>
            </a:r>
            <a:endParaRPr i="1" sz="2600">
              <a:solidFill>
                <a:schemeClr val="dk1"/>
              </a:solidFill>
              <a:highlight>
                <a:schemeClr val="lt1"/>
              </a:highlight>
            </a:endParaRPr>
          </a:p>
          <a:p>
            <a:pPr indent="0" lvl="0" marL="0" marR="0" rtl="0" algn="l">
              <a:lnSpc>
                <a:spcPct val="110000"/>
              </a:lnSpc>
              <a:spcBef>
                <a:spcPts val="0"/>
              </a:spcBef>
              <a:spcAft>
                <a:spcPts val="0"/>
              </a:spcAft>
              <a:buClr>
                <a:srgbClr val="000000"/>
              </a:buClr>
              <a:buSzPts val="2600"/>
              <a:buFont typeface="Arial"/>
              <a:buNone/>
            </a:pPr>
            <a:r>
              <a:rPr b="0" i="1" lang="cs-CZ" sz="2600" u="none" cap="none" strike="noStrike">
                <a:solidFill>
                  <a:schemeClr val="dk1"/>
                </a:solidFill>
                <a:highlight>
                  <a:schemeClr val="lt1"/>
                </a:highlight>
                <a:latin typeface="Arial"/>
                <a:ea typeface="Arial"/>
                <a:cs typeface="Arial"/>
                <a:sym typeface="Arial"/>
              </a:rPr>
              <a:t>Eat, sleep, relax, forget and protect”</a:t>
            </a:r>
            <a:endParaRPr b="0" i="0" sz="1400" u="none" cap="none" strike="noStrike">
              <a:solidFill>
                <a:srgbClr val="000000"/>
              </a:solidFill>
              <a:latin typeface="Arial"/>
              <a:ea typeface="Arial"/>
              <a:cs typeface="Arial"/>
              <a:sym typeface="Arial"/>
            </a:endParaRPr>
          </a:p>
        </p:txBody>
      </p:sp>
      <p:pic>
        <p:nvPicPr>
          <p:cNvPr id="143" name="Google Shape;143;g19348fa8aa3_0_148"/>
          <p:cNvPicPr preferRelativeResize="0"/>
          <p:nvPr/>
        </p:nvPicPr>
        <p:blipFill rotWithShape="1">
          <a:blip r:embed="rId4">
            <a:alphaModFix/>
          </a:blip>
          <a:srcRect b="0" l="0" r="0" t="0"/>
          <a:stretch/>
        </p:blipFill>
        <p:spPr>
          <a:xfrm>
            <a:off x="5263350" y="1022850"/>
            <a:ext cx="4923075" cy="2692325"/>
          </a:xfrm>
          <a:prstGeom prst="rect">
            <a:avLst/>
          </a:prstGeom>
          <a:noFill/>
          <a:ln>
            <a:noFill/>
          </a:ln>
        </p:spPr>
      </p:pic>
      <p:pic>
        <p:nvPicPr>
          <p:cNvPr id="144" name="Google Shape;144;g19348fa8aa3_0_148"/>
          <p:cNvPicPr preferRelativeResize="0"/>
          <p:nvPr/>
        </p:nvPicPr>
        <p:blipFill>
          <a:blip r:embed="rId5">
            <a:alphaModFix/>
          </a:blip>
          <a:stretch>
            <a:fillRect/>
          </a:stretch>
        </p:blipFill>
        <p:spPr>
          <a:xfrm>
            <a:off x="0" y="1194450"/>
            <a:ext cx="5263350" cy="45486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g19348fa8aa3_0_170"/>
          <p:cNvSpPr txBox="1"/>
          <p:nvPr>
            <p:ph type="title"/>
          </p:nvPr>
        </p:nvSpPr>
        <p:spPr>
          <a:xfrm>
            <a:off x="555625" y="598425"/>
            <a:ext cx="7280100" cy="732900"/>
          </a:xfrm>
          <a:prstGeom prst="rect">
            <a:avLst/>
          </a:prstGeom>
          <a:noFill/>
          <a:ln>
            <a:noFill/>
          </a:ln>
        </p:spPr>
        <p:txBody>
          <a:bodyPr anchorCtr="0" anchor="b" bIns="0" lIns="0" spcFirstLastPara="1" rIns="0" wrap="square" tIns="0">
            <a:normAutofit fontScale="90000"/>
          </a:bodyPr>
          <a:lstStyle/>
          <a:p>
            <a:pPr indent="0" lvl="0" marL="0" rtl="0" algn="l">
              <a:lnSpc>
                <a:spcPct val="90000"/>
              </a:lnSpc>
              <a:spcBef>
                <a:spcPts val="0"/>
              </a:spcBef>
              <a:spcAft>
                <a:spcPts val="0"/>
              </a:spcAft>
              <a:buClr>
                <a:schemeClr val="lt1"/>
              </a:buClr>
              <a:buSzPct val="75000"/>
              <a:buFont typeface="Arial"/>
              <a:buNone/>
            </a:pPr>
            <a:r>
              <a:rPr lang="cs-CZ"/>
              <a:t>Entourage efekt léčebného konopí (LK)</a:t>
            </a:r>
            <a:endParaRPr/>
          </a:p>
        </p:txBody>
      </p:sp>
      <p:sp>
        <p:nvSpPr>
          <p:cNvPr id="150" name="Google Shape;150;g19348fa8aa3_0_170"/>
          <p:cNvSpPr txBox="1"/>
          <p:nvPr>
            <p:ph idx="1" type="body"/>
          </p:nvPr>
        </p:nvSpPr>
        <p:spPr>
          <a:xfrm>
            <a:off x="555625" y="1544250"/>
            <a:ext cx="9086700" cy="2002200"/>
          </a:xfrm>
          <a:prstGeom prst="rect">
            <a:avLst/>
          </a:prstGeom>
          <a:noFill/>
          <a:ln>
            <a:noFill/>
          </a:ln>
        </p:spPr>
        <p:txBody>
          <a:bodyPr anchorCtr="0" anchor="t" bIns="0" lIns="0" spcFirstLastPara="1" rIns="0" wrap="square" tIns="0">
            <a:normAutofit lnSpcReduction="20000"/>
          </a:bodyPr>
          <a:lstStyle/>
          <a:p>
            <a:pPr indent="-335915" lvl="0" marL="381000" rtl="0" algn="l">
              <a:lnSpc>
                <a:spcPct val="90000"/>
              </a:lnSpc>
              <a:spcBef>
                <a:spcPts val="0"/>
              </a:spcBef>
              <a:spcAft>
                <a:spcPts val="0"/>
              </a:spcAft>
              <a:buClr>
                <a:schemeClr val="accent1"/>
              </a:buClr>
              <a:buSzPts val="2690"/>
              <a:buFont typeface="Arial"/>
              <a:buChar char="•"/>
            </a:pPr>
            <a:r>
              <a:rPr lang="cs-CZ" sz="2520"/>
              <a:t>předmětem intenzivního výzkumu počínaje necílenou analýzou konopného metabolomu</a:t>
            </a:r>
            <a:endParaRPr sz="2520"/>
          </a:p>
          <a:p>
            <a:pPr indent="-335915" lvl="0" marL="381000" rtl="0" algn="l">
              <a:lnSpc>
                <a:spcPct val="90000"/>
              </a:lnSpc>
              <a:spcBef>
                <a:spcPts val="1100"/>
              </a:spcBef>
              <a:spcAft>
                <a:spcPts val="0"/>
              </a:spcAft>
              <a:buClr>
                <a:schemeClr val="accent1"/>
              </a:buClr>
              <a:buSzPts val="2690"/>
              <a:buFont typeface="Arial"/>
              <a:buChar char="•"/>
            </a:pPr>
            <a:r>
              <a:rPr lang="cs-CZ" sz="2520"/>
              <a:t>komplexní synergické působení stovek různých látek obsažených v konopné rostlině. Proto také někdy sporně působí synteticky vyrobené účinné látky či extrakty pouze části spektra látek v konopí obsažených</a:t>
            </a:r>
            <a:endParaRPr sz="2520"/>
          </a:p>
        </p:txBody>
      </p:sp>
      <p:pic>
        <p:nvPicPr>
          <p:cNvPr id="151" name="Google Shape;151;g19348fa8aa3_0_170"/>
          <p:cNvPicPr preferRelativeResize="0"/>
          <p:nvPr/>
        </p:nvPicPr>
        <p:blipFill rotWithShape="1">
          <a:blip r:embed="rId4">
            <a:alphaModFix/>
          </a:blip>
          <a:srcRect b="0" l="6358" r="0" t="0"/>
          <a:stretch/>
        </p:blipFill>
        <p:spPr>
          <a:xfrm>
            <a:off x="329775" y="3488100"/>
            <a:ext cx="4972150" cy="3324449"/>
          </a:xfrm>
          <a:prstGeom prst="rect">
            <a:avLst/>
          </a:prstGeom>
          <a:noFill/>
          <a:ln cap="flat" cmpd="sng" w="9525">
            <a:solidFill>
              <a:srgbClr val="000000"/>
            </a:solidFill>
            <a:prstDash val="solid"/>
            <a:round/>
            <a:headEnd len="sm" w="sm" type="none"/>
            <a:tailEnd len="sm" w="sm" type="none"/>
          </a:ln>
        </p:spPr>
      </p:pic>
      <p:pic>
        <p:nvPicPr>
          <p:cNvPr id="152" name="Google Shape;152;g19348fa8aa3_0_170"/>
          <p:cNvPicPr preferRelativeResize="0"/>
          <p:nvPr/>
        </p:nvPicPr>
        <p:blipFill rotWithShape="1">
          <a:blip r:embed="rId5">
            <a:alphaModFix/>
          </a:blip>
          <a:srcRect b="0" l="0" r="0" t="0"/>
          <a:stretch/>
        </p:blipFill>
        <p:spPr>
          <a:xfrm>
            <a:off x="5301925" y="3488100"/>
            <a:ext cx="4680400" cy="3324450"/>
          </a:xfrm>
          <a:prstGeom prst="rect">
            <a:avLst/>
          </a:prstGeom>
          <a:noFill/>
          <a:ln cap="flat" cmpd="sng" w="9525">
            <a:solidFill>
              <a:srgbClr val="000000"/>
            </a:solidFill>
            <a:prstDash val="solid"/>
            <a:round/>
            <a:headEnd len="sm" w="sm" type="none"/>
            <a:tailEnd len="sm" w="sm" type="none"/>
          </a:ln>
        </p:spPr>
      </p:pic>
      <p:sp>
        <p:nvSpPr>
          <p:cNvPr id="153" name="Google Shape;153;g19348fa8aa3_0_170"/>
          <p:cNvSpPr/>
          <p:nvPr/>
        </p:nvSpPr>
        <p:spPr>
          <a:xfrm>
            <a:off x="2764426" y="4015175"/>
            <a:ext cx="2440800" cy="483000"/>
          </a:xfrm>
          <a:prstGeom prst="roundRect">
            <a:avLst>
              <a:gd fmla="val 16667" name="adj"/>
            </a:avLst>
          </a:prstGeom>
          <a:solidFill>
            <a:srgbClr val="CCFF99"/>
          </a:solidFill>
          <a:ln cap="flat" cmpd="sng" w="12700">
            <a:solidFill>
              <a:srgbClr val="FFFFFF"/>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1" lang="cs-CZ" sz="2400" u="none" cap="none" strike="noStrike">
                <a:solidFill>
                  <a:srgbClr val="000000"/>
                </a:solidFill>
                <a:latin typeface="Calibri"/>
                <a:ea typeface="Calibri"/>
                <a:cs typeface="Calibri"/>
                <a:sym typeface="Calibri"/>
              </a:rPr>
              <a:t>Cannabis indica</a:t>
            </a:r>
            <a:endParaRPr b="1" i="1" sz="2400" u="none" cap="none" strike="noStrike">
              <a:solidFill>
                <a:srgbClr val="000000"/>
              </a:solidFill>
              <a:latin typeface="Calibri"/>
              <a:ea typeface="Calibri"/>
              <a:cs typeface="Calibri"/>
              <a:sym typeface="Calibri"/>
            </a:endParaRPr>
          </a:p>
        </p:txBody>
      </p:sp>
      <p:sp>
        <p:nvSpPr>
          <p:cNvPr id="154" name="Google Shape;154;g19348fa8aa3_0_170"/>
          <p:cNvSpPr/>
          <p:nvPr/>
        </p:nvSpPr>
        <p:spPr>
          <a:xfrm>
            <a:off x="7749975" y="4015175"/>
            <a:ext cx="2156400" cy="483000"/>
          </a:xfrm>
          <a:prstGeom prst="roundRect">
            <a:avLst>
              <a:gd fmla="val 0" name="adj"/>
            </a:avLst>
          </a:prstGeom>
          <a:solidFill>
            <a:srgbClr val="CCFF99"/>
          </a:solidFill>
          <a:ln cap="flat" cmpd="sng" w="12700">
            <a:solidFill>
              <a:srgbClr val="FFFFFF"/>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1" lang="cs-CZ" sz="2400" u="none" cap="none" strike="noStrike">
                <a:solidFill>
                  <a:srgbClr val="000000"/>
                </a:solidFill>
                <a:latin typeface="Calibri"/>
                <a:ea typeface="Calibri"/>
                <a:cs typeface="Calibri"/>
                <a:sym typeface="Calibri"/>
              </a:rPr>
              <a:t>Capsula dura</a:t>
            </a:r>
            <a:endParaRPr b="1" i="1" sz="2400" u="none" cap="none" strike="noStrike">
              <a:solidFill>
                <a:srgbClr val="000000"/>
              </a:solidFill>
              <a:latin typeface="Calibri"/>
              <a:ea typeface="Calibri"/>
              <a:cs typeface="Calibri"/>
              <a:sym typeface="Calibri"/>
            </a:endParaRPr>
          </a:p>
        </p:txBody>
      </p:sp>
      <p:pic>
        <p:nvPicPr>
          <p:cNvPr id="155" name="Google Shape;155;g19348fa8aa3_0_170"/>
          <p:cNvPicPr preferRelativeResize="0"/>
          <p:nvPr/>
        </p:nvPicPr>
        <p:blipFill rotWithShape="1">
          <a:blip r:embed="rId6">
            <a:alphaModFix/>
          </a:blip>
          <a:srcRect b="0" l="0" r="0" t="0"/>
          <a:stretch/>
        </p:blipFill>
        <p:spPr>
          <a:xfrm>
            <a:off x="3343322" y="6866724"/>
            <a:ext cx="4114300" cy="5384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g19348fa8aa3_0_187"/>
          <p:cNvSpPr txBox="1"/>
          <p:nvPr>
            <p:ph type="title"/>
          </p:nvPr>
        </p:nvSpPr>
        <p:spPr>
          <a:xfrm>
            <a:off x="368200" y="207375"/>
            <a:ext cx="7586100" cy="1032300"/>
          </a:xfrm>
          <a:prstGeom prst="rect">
            <a:avLst/>
          </a:prstGeom>
          <a:noFill/>
          <a:ln>
            <a:noFill/>
          </a:ln>
        </p:spPr>
        <p:txBody>
          <a:bodyPr anchorCtr="0" anchor="ctr" bIns="50375" lIns="100775" spcFirstLastPara="1" rIns="100775" wrap="square" tIns="50375">
            <a:noAutofit/>
          </a:bodyPr>
          <a:lstStyle/>
          <a:p>
            <a:pPr indent="0" lvl="0" marL="0" marR="0" rtl="0" algn="l">
              <a:lnSpc>
                <a:spcPct val="90000"/>
              </a:lnSpc>
              <a:spcBef>
                <a:spcPts val="0"/>
              </a:spcBef>
              <a:spcAft>
                <a:spcPts val="0"/>
              </a:spcAft>
              <a:buClr>
                <a:schemeClr val="lt1"/>
              </a:buClr>
              <a:buSzPts val="800"/>
              <a:buFont typeface="Arial"/>
              <a:buNone/>
            </a:pPr>
            <a:r>
              <a:rPr lang="cs-CZ"/>
              <a:t>Cíle analgetické terapie</a:t>
            </a:r>
            <a:endParaRPr/>
          </a:p>
        </p:txBody>
      </p:sp>
      <p:sp>
        <p:nvSpPr>
          <p:cNvPr id="161" name="Google Shape;161;g19348fa8aa3_0_187"/>
          <p:cNvSpPr txBox="1"/>
          <p:nvPr>
            <p:ph idx="1" type="body"/>
          </p:nvPr>
        </p:nvSpPr>
        <p:spPr>
          <a:xfrm>
            <a:off x="368200" y="1650501"/>
            <a:ext cx="8890800" cy="2756400"/>
          </a:xfrm>
          <a:prstGeom prst="rect">
            <a:avLst/>
          </a:prstGeom>
          <a:noFill/>
          <a:ln>
            <a:noFill/>
          </a:ln>
        </p:spPr>
        <p:txBody>
          <a:bodyPr anchorCtr="0" anchor="t" bIns="50375" lIns="100775" spcFirstLastPara="1" rIns="100775" wrap="square" tIns="50375">
            <a:noAutofit/>
          </a:bodyPr>
          <a:lstStyle/>
          <a:p>
            <a:pPr indent="0" lvl="0" marL="0" marR="0" rtl="0" algn="l">
              <a:lnSpc>
                <a:spcPct val="114000"/>
              </a:lnSpc>
              <a:spcBef>
                <a:spcPts val="0"/>
              </a:spcBef>
              <a:spcAft>
                <a:spcPts val="0"/>
              </a:spcAft>
              <a:buSzPts val="810"/>
              <a:buNone/>
            </a:pPr>
            <a:r>
              <a:rPr b="0" i="0" lang="cs-CZ" sz="1700" u="none" cap="none" strike="noStrike">
                <a:solidFill>
                  <a:srgbClr val="595959"/>
                </a:solidFill>
                <a:latin typeface="Calibri"/>
                <a:ea typeface="Calibri"/>
                <a:cs typeface="Calibri"/>
                <a:sym typeface="Calibri"/>
              </a:rPr>
              <a:t>Přetnutím tzv. začarovaného (bludného) kruhu máme velkou šanci na terapeutický úspěch</a:t>
            </a:r>
            <a:endParaRPr sz="2700"/>
          </a:p>
          <a:p>
            <a:pPr indent="0" lvl="0" marL="0" marR="0" rtl="0" algn="l">
              <a:lnSpc>
                <a:spcPct val="114000"/>
              </a:lnSpc>
              <a:spcBef>
                <a:spcPts val="700"/>
              </a:spcBef>
              <a:spcAft>
                <a:spcPts val="0"/>
              </a:spcAft>
              <a:buSzPts val="810"/>
              <a:buNone/>
            </a:pPr>
            <a:r>
              <a:rPr b="0" i="0" lang="cs-CZ" sz="1700" u="none" cap="none" strike="noStrike">
                <a:solidFill>
                  <a:srgbClr val="595959"/>
                </a:solidFill>
                <a:latin typeface="Calibri"/>
                <a:ea typeface="Calibri"/>
                <a:cs typeface="Calibri"/>
                <a:sym typeface="Calibri"/>
              </a:rPr>
              <a:t>Konopí nám tuto šanci dává na několika místech, v paliativní péči využijeme i další účinky</a:t>
            </a:r>
            <a:endParaRPr sz="2700"/>
          </a:p>
          <a:p>
            <a:pPr indent="-349250" lvl="0" marL="381000" marR="0" rtl="0" algn="l">
              <a:lnSpc>
                <a:spcPct val="114000"/>
              </a:lnSpc>
              <a:spcBef>
                <a:spcPts val="700"/>
              </a:spcBef>
              <a:spcAft>
                <a:spcPts val="0"/>
              </a:spcAft>
              <a:buClr>
                <a:srgbClr val="E1253B"/>
              </a:buClr>
              <a:buSzPts val="1700"/>
              <a:buFont typeface="Noto Sans"/>
              <a:buChar char="▪"/>
            </a:pPr>
            <a:r>
              <a:rPr b="1" lang="cs-CZ" sz="1700">
                <a:solidFill>
                  <a:srgbClr val="FF0000"/>
                </a:solidFill>
              </a:rPr>
              <a:t>Bolest</a:t>
            </a:r>
            <a:endParaRPr b="1" i="0" sz="1700" u="none" cap="none" strike="noStrike">
              <a:solidFill>
                <a:srgbClr val="FF0000"/>
              </a:solidFill>
              <a:latin typeface="Calibri"/>
              <a:ea typeface="Calibri"/>
              <a:cs typeface="Calibri"/>
              <a:sym typeface="Calibri"/>
            </a:endParaRPr>
          </a:p>
          <a:p>
            <a:pPr indent="-349250" lvl="0" marL="381000" marR="0" rtl="0" algn="l">
              <a:lnSpc>
                <a:spcPct val="114000"/>
              </a:lnSpc>
              <a:spcBef>
                <a:spcPts val="700"/>
              </a:spcBef>
              <a:spcAft>
                <a:spcPts val="0"/>
              </a:spcAft>
              <a:buClr>
                <a:srgbClr val="E1253B"/>
              </a:buClr>
              <a:buSzPts val="1700"/>
              <a:buFont typeface="Noto Sans"/>
              <a:buChar char="▪"/>
            </a:pPr>
            <a:r>
              <a:rPr b="1" lang="cs-CZ" sz="1700">
                <a:solidFill>
                  <a:srgbClr val="FF0000"/>
                </a:solidFill>
              </a:rPr>
              <a:t>Úzkost</a:t>
            </a:r>
            <a:endParaRPr b="1" i="0" sz="1700" u="none" cap="none" strike="noStrike">
              <a:solidFill>
                <a:srgbClr val="FF0000"/>
              </a:solidFill>
              <a:latin typeface="Calibri"/>
              <a:ea typeface="Calibri"/>
              <a:cs typeface="Calibri"/>
              <a:sym typeface="Calibri"/>
            </a:endParaRPr>
          </a:p>
          <a:p>
            <a:pPr indent="-349250" lvl="0" marL="381000" marR="0" rtl="0" algn="l">
              <a:lnSpc>
                <a:spcPct val="114000"/>
              </a:lnSpc>
              <a:spcBef>
                <a:spcPts val="700"/>
              </a:spcBef>
              <a:spcAft>
                <a:spcPts val="0"/>
              </a:spcAft>
              <a:buClr>
                <a:srgbClr val="E1253B"/>
              </a:buClr>
              <a:buSzPts val="1700"/>
              <a:buFont typeface="Noto Sans"/>
              <a:buChar char="▪"/>
            </a:pPr>
            <a:r>
              <a:rPr lang="cs-CZ" sz="1700">
                <a:solidFill>
                  <a:srgbClr val="FF0000"/>
                </a:solidFill>
              </a:rPr>
              <a:t>Poruchy spánku</a:t>
            </a:r>
            <a:endParaRPr b="0" i="0" sz="1700" u="none" cap="none" strike="noStrike">
              <a:solidFill>
                <a:srgbClr val="FF0000"/>
              </a:solidFill>
              <a:latin typeface="Calibri"/>
              <a:ea typeface="Calibri"/>
              <a:cs typeface="Calibri"/>
              <a:sym typeface="Calibri"/>
            </a:endParaRPr>
          </a:p>
          <a:p>
            <a:pPr indent="0" lvl="0" marL="0" rtl="0" algn="l">
              <a:lnSpc>
                <a:spcPct val="110000"/>
              </a:lnSpc>
              <a:spcBef>
                <a:spcPts val="700"/>
              </a:spcBef>
              <a:spcAft>
                <a:spcPts val="0"/>
              </a:spcAft>
              <a:buClr>
                <a:srgbClr val="FF0000"/>
              </a:buClr>
              <a:buSzPts val="2900"/>
              <a:buNone/>
            </a:pPr>
            <a:r>
              <a:rPr b="1" lang="cs-CZ" sz="1700">
                <a:solidFill>
                  <a:srgbClr val="FF0000"/>
                </a:solidFill>
              </a:rPr>
              <a:t>Nevolnost a zvracení</a:t>
            </a:r>
            <a:endParaRPr sz="2700"/>
          </a:p>
          <a:p>
            <a:pPr indent="0" lvl="0" marL="0" rtl="0" algn="l">
              <a:lnSpc>
                <a:spcPct val="110000"/>
              </a:lnSpc>
              <a:spcBef>
                <a:spcPts val="700"/>
              </a:spcBef>
              <a:spcAft>
                <a:spcPts val="0"/>
              </a:spcAft>
              <a:buClr>
                <a:srgbClr val="FF0000"/>
              </a:buClr>
              <a:buSzPts val="2900"/>
              <a:buNone/>
            </a:pPr>
            <a:r>
              <a:rPr lang="cs-CZ" sz="1700">
                <a:solidFill>
                  <a:srgbClr val="FF0000"/>
                </a:solidFill>
              </a:rPr>
              <a:t>Stimulace chuti k jídlu</a:t>
            </a:r>
            <a:r>
              <a:rPr b="1" lang="cs-CZ" sz="1700">
                <a:solidFill>
                  <a:srgbClr val="FF0000"/>
                </a:solidFill>
              </a:rPr>
              <a:t> </a:t>
            </a:r>
            <a:endParaRPr b="1" i="0" sz="1700" u="none" cap="none" strike="noStrike">
              <a:solidFill>
                <a:srgbClr val="FF0000"/>
              </a:solidFill>
            </a:endParaRPr>
          </a:p>
          <a:p>
            <a:pPr indent="-381000" lvl="0" marL="381000" marR="0" rtl="0" algn="l">
              <a:lnSpc>
                <a:spcPct val="114000"/>
              </a:lnSpc>
              <a:spcBef>
                <a:spcPts val="700"/>
              </a:spcBef>
              <a:spcAft>
                <a:spcPts val="0"/>
              </a:spcAft>
              <a:buClr>
                <a:srgbClr val="E1253B"/>
              </a:buClr>
              <a:buSzPts val="3100"/>
              <a:buFont typeface="Noto Sans"/>
              <a:buNone/>
            </a:pPr>
            <a:r>
              <a:t/>
            </a:r>
            <a:endParaRPr b="0" i="0" sz="3100" u="none" cap="none" strike="noStrike">
              <a:solidFill>
                <a:srgbClr val="595959"/>
              </a:solidFill>
              <a:latin typeface="Calibri"/>
              <a:ea typeface="Calibri"/>
              <a:cs typeface="Calibri"/>
              <a:sym typeface="Calibri"/>
            </a:endParaRPr>
          </a:p>
          <a:p>
            <a:pPr indent="-381000" lvl="0" marL="381000" marR="0" rtl="0" algn="l">
              <a:lnSpc>
                <a:spcPct val="114000"/>
              </a:lnSpc>
              <a:spcBef>
                <a:spcPts val="700"/>
              </a:spcBef>
              <a:spcAft>
                <a:spcPts val="0"/>
              </a:spcAft>
              <a:buClr>
                <a:srgbClr val="E1253B"/>
              </a:buClr>
              <a:buSzPts val="800"/>
              <a:buFont typeface="Noto Sans"/>
              <a:buNone/>
            </a:pPr>
            <a:r>
              <a:t/>
            </a:r>
            <a:endParaRPr b="0" i="0" sz="3100" u="none" cap="none" strike="noStrike">
              <a:solidFill>
                <a:srgbClr val="595959"/>
              </a:solidFill>
              <a:latin typeface="Calibri"/>
              <a:ea typeface="Calibri"/>
              <a:cs typeface="Calibri"/>
              <a:sym typeface="Calibri"/>
            </a:endParaRPr>
          </a:p>
        </p:txBody>
      </p:sp>
      <p:pic>
        <p:nvPicPr>
          <p:cNvPr descr="Circulus.jpg" id="162" name="Google Shape;162;g19348fa8aa3_0_187"/>
          <p:cNvPicPr preferRelativeResize="0"/>
          <p:nvPr/>
        </p:nvPicPr>
        <p:blipFill rotWithShape="1">
          <a:blip r:embed="rId4">
            <a:alphaModFix/>
          </a:blip>
          <a:srcRect b="0" l="0" r="0" t="0"/>
          <a:stretch/>
        </p:blipFill>
        <p:spPr>
          <a:xfrm>
            <a:off x="5093725" y="2692500"/>
            <a:ext cx="4906374" cy="4130775"/>
          </a:xfrm>
          <a:prstGeom prst="rect">
            <a:avLst/>
          </a:prstGeom>
          <a:noFill/>
          <a:ln>
            <a:noFill/>
          </a:ln>
        </p:spPr>
      </p:pic>
      <p:sp>
        <p:nvSpPr>
          <p:cNvPr id="163" name="Google Shape;163;g19348fa8aa3_0_187"/>
          <p:cNvSpPr txBox="1"/>
          <p:nvPr>
            <p:ph idx="1" type="body"/>
          </p:nvPr>
        </p:nvSpPr>
        <p:spPr>
          <a:xfrm>
            <a:off x="368200" y="4862213"/>
            <a:ext cx="5120400" cy="1528800"/>
          </a:xfrm>
          <a:prstGeom prst="rect">
            <a:avLst/>
          </a:prstGeom>
          <a:noFill/>
          <a:ln>
            <a:noFill/>
          </a:ln>
        </p:spPr>
        <p:txBody>
          <a:bodyPr anchorCtr="0" anchor="t" bIns="50375" lIns="100775" spcFirstLastPara="1" rIns="100775" wrap="square" tIns="50375">
            <a:noAutofit/>
          </a:bodyPr>
          <a:lstStyle/>
          <a:p>
            <a:pPr indent="0" lvl="0" marL="0" marR="0" rtl="0" algn="l">
              <a:lnSpc>
                <a:spcPct val="114000"/>
              </a:lnSpc>
              <a:spcBef>
                <a:spcPts val="0"/>
              </a:spcBef>
              <a:spcAft>
                <a:spcPts val="0"/>
              </a:spcAft>
              <a:buClr>
                <a:srgbClr val="E1253B"/>
              </a:buClr>
              <a:buSzPts val="800"/>
              <a:buFont typeface="Noto Sans"/>
              <a:buNone/>
            </a:pPr>
            <a:r>
              <a:rPr b="0" i="0" lang="cs-CZ" sz="1800" u="none" cap="none" strike="noStrike">
                <a:solidFill>
                  <a:srgbClr val="595959"/>
                </a:solidFill>
                <a:latin typeface="Calibri"/>
                <a:ea typeface="Calibri"/>
                <a:cs typeface="Calibri"/>
                <a:sym typeface="Calibri"/>
              </a:rPr>
              <a:t>Zábranský T., Hanuš L., Rokyta R. </a:t>
            </a:r>
            <a:endParaRPr sz="1900"/>
          </a:p>
          <a:p>
            <a:pPr indent="0" lvl="0" marL="0" marR="0" rtl="0" algn="l">
              <a:lnSpc>
                <a:spcPct val="114000"/>
              </a:lnSpc>
              <a:spcBef>
                <a:spcPts val="700"/>
              </a:spcBef>
              <a:spcAft>
                <a:spcPts val="0"/>
              </a:spcAft>
              <a:buClr>
                <a:srgbClr val="E1253B"/>
              </a:buClr>
              <a:buSzPts val="900"/>
              <a:buFont typeface="Noto Sans"/>
              <a:buNone/>
            </a:pPr>
            <a:r>
              <a:rPr b="1" i="0" lang="cs-CZ" sz="1900" u="none" cap="none" strike="noStrike">
                <a:solidFill>
                  <a:srgbClr val="595959"/>
                </a:solidFill>
                <a:latin typeface="Calibri"/>
                <a:ea typeface="Calibri"/>
                <a:cs typeface="Calibri"/>
                <a:sym typeface="Calibri"/>
              </a:rPr>
              <a:t>Přehled současných znalostí o léčebných účincích konopí a přípravků z něj a jeho perspektiv</a:t>
            </a:r>
            <a:endParaRPr sz="1600"/>
          </a:p>
          <a:p>
            <a:pPr indent="0" lvl="0" marL="0" marR="0" rtl="0" algn="l">
              <a:lnSpc>
                <a:spcPct val="114000"/>
              </a:lnSpc>
              <a:spcBef>
                <a:spcPts val="700"/>
              </a:spcBef>
              <a:spcAft>
                <a:spcPts val="0"/>
              </a:spcAft>
              <a:buClr>
                <a:srgbClr val="E1253B"/>
              </a:buClr>
              <a:buSzPts val="600"/>
              <a:buFont typeface="Noto Sans"/>
              <a:buNone/>
            </a:pPr>
            <a:r>
              <a:rPr b="0" i="0" lang="cs-CZ" sz="900" u="none" cap="none" strike="noStrike">
                <a:solidFill>
                  <a:srgbClr val="595959"/>
                </a:solidFill>
                <a:latin typeface="Calibri"/>
                <a:ea typeface="Calibri"/>
                <a:cs typeface="Calibri"/>
                <a:sym typeface="Calibri"/>
              </a:rPr>
              <a:t>Bulletin sdružení praktických lékařů ČR – 1. a 2. část, 2016; 26(6): 10-26 a 2017; 27(1): 12-30</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g2537ffab588_0_9"/>
          <p:cNvSpPr txBox="1"/>
          <p:nvPr>
            <p:ph type="title"/>
          </p:nvPr>
        </p:nvSpPr>
        <p:spPr>
          <a:xfrm>
            <a:off x="368200" y="207375"/>
            <a:ext cx="7586100" cy="1032300"/>
          </a:xfrm>
          <a:prstGeom prst="rect">
            <a:avLst/>
          </a:prstGeom>
          <a:noFill/>
          <a:ln>
            <a:noFill/>
          </a:ln>
        </p:spPr>
        <p:txBody>
          <a:bodyPr anchorCtr="0" anchor="ctr" bIns="50375" lIns="100775" spcFirstLastPara="1" rIns="100775" wrap="square" tIns="50375">
            <a:noAutofit/>
          </a:bodyPr>
          <a:lstStyle/>
          <a:p>
            <a:pPr indent="0" lvl="0" marL="0" marR="0" rtl="0" algn="l">
              <a:lnSpc>
                <a:spcPct val="90000"/>
              </a:lnSpc>
              <a:spcBef>
                <a:spcPts val="0"/>
              </a:spcBef>
              <a:spcAft>
                <a:spcPts val="0"/>
              </a:spcAft>
              <a:buClr>
                <a:schemeClr val="lt1"/>
              </a:buClr>
              <a:buSzPts val="800"/>
              <a:buFont typeface="Arial"/>
              <a:buNone/>
            </a:pPr>
            <a:r>
              <a:rPr lang="cs-CZ"/>
              <a:t>Kvalita života při LK léčbě</a:t>
            </a:r>
            <a:endParaRPr/>
          </a:p>
        </p:txBody>
      </p:sp>
      <p:sp>
        <p:nvSpPr>
          <p:cNvPr id="169" name="Google Shape;169;g2537ffab588_0_9"/>
          <p:cNvSpPr txBox="1"/>
          <p:nvPr>
            <p:ph idx="1" type="body"/>
          </p:nvPr>
        </p:nvSpPr>
        <p:spPr>
          <a:xfrm>
            <a:off x="320125" y="1769600"/>
            <a:ext cx="8890800" cy="3043500"/>
          </a:xfrm>
          <a:prstGeom prst="rect">
            <a:avLst/>
          </a:prstGeom>
          <a:noFill/>
          <a:ln>
            <a:noFill/>
          </a:ln>
        </p:spPr>
        <p:txBody>
          <a:bodyPr anchorCtr="0" anchor="t" bIns="50375" lIns="100775" spcFirstLastPara="1" rIns="100775" wrap="square" tIns="50375">
            <a:noAutofit/>
          </a:bodyPr>
          <a:lstStyle/>
          <a:p>
            <a:pPr indent="0" lvl="0" marL="0" rtl="0" algn="l">
              <a:lnSpc>
                <a:spcPct val="110000"/>
              </a:lnSpc>
              <a:spcBef>
                <a:spcPts val="700"/>
              </a:spcBef>
              <a:spcAft>
                <a:spcPts val="0"/>
              </a:spcAft>
              <a:buClr>
                <a:srgbClr val="FF0000"/>
              </a:buClr>
              <a:buSzPts val="2900"/>
              <a:buNone/>
            </a:pPr>
            <a:r>
              <a:rPr lang="cs-CZ" sz="2000">
                <a:solidFill>
                  <a:srgbClr val="374151"/>
                </a:solidFill>
                <a:highlight>
                  <a:srgbClr val="F7F7F8"/>
                </a:highlight>
                <a:latin typeface="Roboto"/>
                <a:ea typeface="Roboto"/>
                <a:cs typeface="Roboto"/>
                <a:sym typeface="Roboto"/>
              </a:rPr>
              <a:t>Prospektivní, longitudinální, observační studii 751 pacientů s chronickou bolestí zjistila, že léčba LK byla spojena s významným zlepšením v úrovni bolesti a kvality života související se zdravím. </a:t>
            </a:r>
            <a:endParaRPr sz="2000">
              <a:solidFill>
                <a:srgbClr val="374151"/>
              </a:solidFill>
              <a:highlight>
                <a:srgbClr val="F7F7F8"/>
              </a:highlight>
              <a:latin typeface="Roboto"/>
              <a:ea typeface="Roboto"/>
              <a:cs typeface="Roboto"/>
              <a:sym typeface="Roboto"/>
            </a:endParaRPr>
          </a:p>
          <a:p>
            <a:pPr indent="0" lvl="0" marL="0" rtl="0" algn="l">
              <a:lnSpc>
                <a:spcPct val="110000"/>
              </a:lnSpc>
              <a:spcBef>
                <a:spcPts val="700"/>
              </a:spcBef>
              <a:spcAft>
                <a:spcPts val="0"/>
              </a:spcAft>
              <a:buClr>
                <a:srgbClr val="FF0000"/>
              </a:buClr>
              <a:buSzPts val="2900"/>
              <a:buNone/>
            </a:pPr>
            <a:r>
              <a:t/>
            </a:r>
            <a:endParaRPr sz="2000">
              <a:solidFill>
                <a:srgbClr val="374151"/>
              </a:solidFill>
              <a:highlight>
                <a:srgbClr val="F7F7F8"/>
              </a:highlight>
              <a:latin typeface="Roboto"/>
              <a:ea typeface="Roboto"/>
              <a:cs typeface="Roboto"/>
              <a:sym typeface="Roboto"/>
            </a:endParaRPr>
          </a:p>
          <a:p>
            <a:pPr indent="0" lvl="0" marL="0" rtl="0" algn="l">
              <a:lnSpc>
                <a:spcPct val="110000"/>
              </a:lnSpc>
              <a:spcBef>
                <a:spcPts val="700"/>
              </a:spcBef>
              <a:spcAft>
                <a:spcPts val="0"/>
              </a:spcAft>
              <a:buClr>
                <a:srgbClr val="FF0000"/>
              </a:buClr>
              <a:buSzPts val="2900"/>
              <a:buNone/>
            </a:pPr>
            <a:r>
              <a:rPr lang="cs-CZ" sz="2000">
                <a:solidFill>
                  <a:srgbClr val="374151"/>
                </a:solidFill>
                <a:highlight>
                  <a:srgbClr val="F7F7F8"/>
                </a:highlight>
                <a:latin typeface="Roboto"/>
                <a:ea typeface="Roboto"/>
                <a:cs typeface="Roboto"/>
                <a:sym typeface="Roboto"/>
              </a:rPr>
              <a:t>Významné zlepšení v závažnosti bolesti a ovlivnění bolesti bylo pozorováno již měsíc po zahájení léčby a udržovalo se v průběhu 12-ti měsíčního sledovacího období, během kterého byli pacienti, kteří ve studii zůstali, sledováni.</a:t>
            </a:r>
            <a:endParaRPr b="1" i="0" sz="2200" u="none" cap="none" strike="noStrike">
              <a:solidFill>
                <a:srgbClr val="FF0000"/>
              </a:solidFill>
            </a:endParaRPr>
          </a:p>
          <a:p>
            <a:pPr indent="-381000" lvl="0" marL="381000" marR="0" rtl="0" algn="l">
              <a:lnSpc>
                <a:spcPct val="114000"/>
              </a:lnSpc>
              <a:spcBef>
                <a:spcPts val="700"/>
              </a:spcBef>
              <a:spcAft>
                <a:spcPts val="0"/>
              </a:spcAft>
              <a:buClr>
                <a:srgbClr val="E1253B"/>
              </a:buClr>
              <a:buSzPts val="3100"/>
              <a:buFont typeface="Noto Sans"/>
              <a:buNone/>
            </a:pPr>
            <a:r>
              <a:t/>
            </a:r>
            <a:endParaRPr b="0" i="0" sz="3100" u="none" cap="none" strike="noStrike">
              <a:solidFill>
                <a:srgbClr val="595959"/>
              </a:solidFill>
              <a:latin typeface="Calibri"/>
              <a:ea typeface="Calibri"/>
              <a:cs typeface="Calibri"/>
              <a:sym typeface="Calibri"/>
            </a:endParaRPr>
          </a:p>
          <a:p>
            <a:pPr indent="-381000" lvl="0" marL="381000" marR="0" rtl="0" algn="l">
              <a:lnSpc>
                <a:spcPct val="114000"/>
              </a:lnSpc>
              <a:spcBef>
                <a:spcPts val="700"/>
              </a:spcBef>
              <a:spcAft>
                <a:spcPts val="0"/>
              </a:spcAft>
              <a:buClr>
                <a:srgbClr val="E1253B"/>
              </a:buClr>
              <a:buSzPts val="800"/>
              <a:buFont typeface="Noto Sans"/>
              <a:buNone/>
            </a:pPr>
            <a:r>
              <a:t/>
            </a:r>
            <a:endParaRPr b="0" i="0" sz="3100" u="none" cap="none" strike="noStrike">
              <a:solidFill>
                <a:srgbClr val="595959"/>
              </a:solidFill>
              <a:latin typeface="Calibri"/>
              <a:ea typeface="Calibri"/>
              <a:cs typeface="Calibri"/>
              <a:sym typeface="Calibri"/>
            </a:endParaRPr>
          </a:p>
        </p:txBody>
      </p:sp>
      <p:sp>
        <p:nvSpPr>
          <p:cNvPr id="170" name="Google Shape;170;g2537ffab588_0_9"/>
          <p:cNvSpPr txBox="1"/>
          <p:nvPr/>
        </p:nvSpPr>
        <p:spPr>
          <a:xfrm>
            <a:off x="368200" y="6204625"/>
            <a:ext cx="8307300" cy="698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lnSpc>
                <a:spcPct val="114000"/>
              </a:lnSpc>
              <a:spcBef>
                <a:spcPts val="700"/>
              </a:spcBef>
              <a:spcAft>
                <a:spcPts val="0"/>
              </a:spcAft>
              <a:buClr>
                <a:srgbClr val="E1253B"/>
              </a:buClr>
              <a:buSzPts val="600"/>
              <a:buFont typeface="Noto Sans"/>
              <a:buNone/>
            </a:pPr>
            <a:r>
              <a:rPr lang="cs-CZ" sz="1200">
                <a:solidFill>
                  <a:srgbClr val="212121"/>
                </a:solidFill>
                <a:highlight>
                  <a:schemeClr val="lt1"/>
                </a:highlight>
                <a:latin typeface="Roboto"/>
                <a:ea typeface="Roboto"/>
                <a:cs typeface="Roboto"/>
                <a:sym typeface="Roboto"/>
              </a:rPr>
              <a:t>Safakish R, Ko G, Salimpour V, Hendin B, Sohanpal I, Loheswaran G, Yoon SYR. Medical Cannabis for the Management of Pain and Quality of Life in Chronic Pain Patients: A Prospective Observational Study. Pain Med. 2020 Nov 1;21(11):3073-3086. doi: 10.1093/pm/pnaa163. PMID: 32556203.</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graphicFrame>
        <p:nvGraphicFramePr>
          <p:cNvPr id="175" name="Google Shape;175;g19348fa8aa3_0_224"/>
          <p:cNvGraphicFramePr/>
          <p:nvPr/>
        </p:nvGraphicFramePr>
        <p:xfrm>
          <a:off x="0" y="0"/>
          <a:ext cx="3000000" cy="3000000"/>
        </p:xfrm>
        <a:graphic>
          <a:graphicData uri="http://schemas.openxmlformats.org/drawingml/2006/table">
            <a:tbl>
              <a:tblPr>
                <a:noFill/>
                <a:tableStyleId>{CA9130F9-9C22-49F1-9E2B-7F065DF6A2BE}</a:tableStyleId>
              </a:tblPr>
              <a:tblGrid>
                <a:gridCol w="3816000"/>
                <a:gridCol w="3403850"/>
              </a:tblGrid>
              <a:tr h="626025">
                <a:tc>
                  <a:txBody>
                    <a:bodyPr/>
                    <a:lstStyle/>
                    <a:p>
                      <a:pPr indent="0" lvl="0" marL="0" marR="0" rtl="0" algn="l">
                        <a:lnSpc>
                          <a:spcPct val="100000"/>
                        </a:lnSpc>
                        <a:spcBef>
                          <a:spcPts val="0"/>
                        </a:spcBef>
                        <a:spcAft>
                          <a:spcPts val="0"/>
                        </a:spcAft>
                        <a:buClr>
                          <a:srgbClr val="222222"/>
                        </a:buClr>
                        <a:buSzPts val="500"/>
                        <a:buFont typeface="Arial"/>
                        <a:buNone/>
                      </a:pPr>
                      <a:r>
                        <a:rPr b="1" lang="cs-CZ" sz="2000" u="none" cap="none" strike="noStrike">
                          <a:solidFill>
                            <a:srgbClr val="222222"/>
                          </a:solidFill>
                          <a:latin typeface="Arial"/>
                          <a:ea typeface="Arial"/>
                          <a:cs typeface="Arial"/>
                          <a:sym typeface="Arial"/>
                        </a:rPr>
                        <a:t>Indikace</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222222"/>
                        </a:buClr>
                        <a:buSzPts val="400"/>
                        <a:buFont typeface="Arial"/>
                        <a:buNone/>
                      </a:pPr>
                      <a:r>
                        <a:rPr b="1" lang="cs-CZ" sz="1800" u="none" cap="none" strike="noStrike">
                          <a:solidFill>
                            <a:srgbClr val="222222"/>
                          </a:solidFill>
                          <a:latin typeface="Arial"/>
                          <a:ea typeface="Arial"/>
                          <a:cs typeface="Arial"/>
                          <a:sym typeface="Arial"/>
                        </a:rPr>
                        <a:t>Specializovaná způsobilost lékaře</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r>
              <a:tr h="2504150">
                <a:tc>
                  <a:txBody>
                    <a:bodyPr/>
                    <a:lstStyle/>
                    <a:p>
                      <a:pPr indent="0" lvl="0" marL="0" marR="0" rtl="0" algn="l">
                        <a:lnSpc>
                          <a:spcPct val="100000"/>
                        </a:lnSpc>
                        <a:spcBef>
                          <a:spcPts val="0"/>
                        </a:spcBef>
                        <a:spcAft>
                          <a:spcPts val="0"/>
                        </a:spcAft>
                        <a:buClr>
                          <a:srgbClr val="222222"/>
                        </a:buClr>
                        <a:buSzPts val="300"/>
                        <a:buFont typeface="Arial"/>
                        <a:buNone/>
                      </a:pPr>
                      <a:r>
                        <a:rPr b="0" lang="cs-CZ" sz="1300" u="none" cap="none" strike="noStrike">
                          <a:solidFill>
                            <a:srgbClr val="222222"/>
                          </a:solidFill>
                          <a:latin typeface="Arial"/>
                          <a:ea typeface="Arial"/>
                          <a:cs typeface="Arial"/>
                          <a:sym typeface="Arial"/>
                        </a:rPr>
                        <a:t>chronická neutišitelná bolest (zejména bolest v souvislosti s onkologickým onemocněním, bolest spojená s degenerativním onemocněním pohybového systému, systémovým onemocněním pojiva a imunopatologickými stavy, neuropatická bolest, bolest při glaukomu)</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c>
                  <a:txBody>
                    <a:bodyPr/>
                    <a:lstStyle/>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klinická onkologie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radiační onkologie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neurologie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paliativní medicína</a:t>
                      </a:r>
                      <a:endParaRPr sz="1500" u="none" cap="none" strike="noStrike"/>
                    </a:p>
                    <a:p>
                      <a:pPr indent="0" lvl="0" marL="0" marR="0" rtl="0" algn="l">
                        <a:lnSpc>
                          <a:spcPct val="100000"/>
                        </a:lnSpc>
                        <a:spcBef>
                          <a:spcPts val="0"/>
                        </a:spcBef>
                        <a:spcAft>
                          <a:spcPts val="0"/>
                        </a:spcAft>
                        <a:buClr>
                          <a:srgbClr val="FF0000"/>
                        </a:buClr>
                        <a:buSzPts val="600"/>
                        <a:buFont typeface="Arial"/>
                        <a:buNone/>
                      </a:pPr>
                      <a:r>
                        <a:rPr lang="cs-CZ" sz="1200" u="none" cap="none" strike="noStrike">
                          <a:solidFill>
                            <a:srgbClr val="222222"/>
                          </a:solidFill>
                        </a:rPr>
                        <a:t>léčba bolesti</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revmatologie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ortopedie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infekční lékařství</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vnitřní lékařství</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oftalmologie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dermatovenerologie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geriatrie                             </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r>
              <a:tr h="2486750">
                <a:tc>
                  <a:txBody>
                    <a:bodyPr/>
                    <a:lstStyle/>
                    <a:p>
                      <a:pPr indent="0" lvl="0" marL="0" marR="0" rtl="0" algn="l">
                        <a:lnSpc>
                          <a:spcPct val="100000"/>
                        </a:lnSpc>
                        <a:spcBef>
                          <a:spcPts val="0"/>
                        </a:spcBef>
                        <a:spcAft>
                          <a:spcPts val="0"/>
                        </a:spcAft>
                        <a:buClr>
                          <a:srgbClr val="222222"/>
                        </a:buClr>
                        <a:buSzPts val="300"/>
                        <a:buFont typeface="Arial"/>
                        <a:buNone/>
                      </a:pPr>
                      <a:r>
                        <a:rPr b="0" lang="cs-CZ" sz="1300" u="none" cap="none" strike="noStrike">
                          <a:solidFill>
                            <a:srgbClr val="222222"/>
                          </a:solidFill>
                          <a:latin typeface="Arial"/>
                          <a:ea typeface="Arial"/>
                          <a:cs typeface="Arial"/>
                          <a:sym typeface="Arial"/>
                        </a:rPr>
                        <a:t>spasticita a s ní spojená bolest u roztroušené sklerózy nebo při poranění míchy, nebolestivá  úporná spasticita zásadním způsobem omezující pohyb a mobilitu, nebo dýchání pacienta, mimovolné kinézy způsobené neurologickým onemocněním a další zdravotní komplikace, mající původ v neurologickém onemocnění, nebo úrazu páteře s poškozením míchy, či úrazu mozku, neurologický třes způsobený Parkinsonovou chorobou a další neurologické potíže dle zvážení ošetřujícího lékaře</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neurologie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geriatrie </a:t>
                      </a:r>
                      <a:r>
                        <a:rPr b="0" lang="cs-CZ" sz="2200" u="none" cap="none" strike="noStrike">
                          <a:solidFill>
                            <a:srgbClr val="222222"/>
                          </a:solidFill>
                          <a:latin typeface="Arial"/>
                          <a:ea typeface="Arial"/>
                          <a:cs typeface="Arial"/>
                          <a:sym typeface="Arial"/>
                        </a:rPr>
                        <a:t>  </a:t>
                      </a:r>
                      <a:endParaRPr sz="1500" u="none" cap="none" strike="noStrike"/>
                    </a:p>
                    <a:p>
                      <a:pPr indent="0" lvl="0" marL="0" marR="0" rtl="0" algn="l">
                        <a:lnSpc>
                          <a:spcPct val="100000"/>
                        </a:lnSpc>
                        <a:spcBef>
                          <a:spcPts val="0"/>
                        </a:spcBef>
                        <a:spcAft>
                          <a:spcPts val="0"/>
                        </a:spcAft>
                        <a:buClr>
                          <a:srgbClr val="222222"/>
                        </a:buClr>
                        <a:buSzPts val="600"/>
                        <a:buFont typeface="Arial"/>
                        <a:buNone/>
                      </a:pPr>
                      <a:r>
                        <a:rPr b="0" lang="cs-CZ" sz="2200" u="none" cap="none" strike="noStrike">
                          <a:solidFill>
                            <a:srgbClr val="222222"/>
                          </a:solidFill>
                          <a:latin typeface="Arial"/>
                          <a:ea typeface="Arial"/>
                          <a:cs typeface="Arial"/>
                          <a:sym typeface="Arial"/>
                        </a:rPr>
                        <a:t> </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r>
              <a:tr h="1043400">
                <a:tc>
                  <a:txBody>
                    <a:bodyPr/>
                    <a:lstStyle/>
                    <a:p>
                      <a:pPr indent="0" lvl="0" marL="0" marR="0" rtl="0" algn="l">
                        <a:lnSpc>
                          <a:spcPct val="100000"/>
                        </a:lnSpc>
                        <a:spcBef>
                          <a:spcPts val="0"/>
                        </a:spcBef>
                        <a:spcAft>
                          <a:spcPts val="0"/>
                        </a:spcAft>
                        <a:buClr>
                          <a:srgbClr val="222222"/>
                        </a:buClr>
                        <a:buSzPts val="300"/>
                        <a:buFont typeface="Arial"/>
                        <a:buNone/>
                      </a:pPr>
                      <a:r>
                        <a:rPr b="0" lang="cs-CZ" sz="1300" u="none" cap="none" strike="noStrike">
                          <a:solidFill>
                            <a:srgbClr val="222222"/>
                          </a:solidFill>
                          <a:latin typeface="Arial"/>
                          <a:ea typeface="Arial"/>
                          <a:cs typeface="Arial"/>
                          <a:sym typeface="Arial"/>
                        </a:rPr>
                        <a:t>nauzea, zvracení, stimulace apetitu v souvislosti s léčbou onkologického onemocnění nebo s léčbou onemocnění HIV</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c>
                  <a:txBody>
                    <a:bodyPr/>
                    <a:lstStyle/>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klinická onkologie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radiační onkologie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infekční lékařství</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dermatovenerologie</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geriatrie        </a:t>
                      </a:r>
                      <a:r>
                        <a:rPr b="0" lang="cs-CZ" sz="900" u="none" cap="none" strike="noStrike">
                          <a:solidFill>
                            <a:srgbClr val="222222"/>
                          </a:solidFill>
                          <a:latin typeface="Arial"/>
                          <a:ea typeface="Arial"/>
                          <a:cs typeface="Arial"/>
                          <a:sym typeface="Arial"/>
                        </a:rPr>
                        <a:t>                     </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r>
              <a:tr h="226050">
                <a:tc>
                  <a:txBody>
                    <a:bodyPr/>
                    <a:lstStyle/>
                    <a:p>
                      <a:pPr indent="0" lvl="0" marL="0" marR="0" rtl="0" algn="l">
                        <a:lnSpc>
                          <a:spcPct val="100000"/>
                        </a:lnSpc>
                        <a:spcBef>
                          <a:spcPts val="0"/>
                        </a:spcBef>
                        <a:spcAft>
                          <a:spcPts val="0"/>
                        </a:spcAft>
                        <a:buClr>
                          <a:srgbClr val="222222"/>
                        </a:buClr>
                        <a:buSzPts val="300"/>
                        <a:buFont typeface="Arial"/>
                        <a:buNone/>
                      </a:pPr>
                      <a:r>
                        <a:rPr b="0" lang="cs-CZ" sz="1300" u="none" cap="none" strike="noStrike">
                          <a:solidFill>
                            <a:srgbClr val="222222"/>
                          </a:solidFill>
                          <a:latin typeface="Arial"/>
                          <a:ea typeface="Arial"/>
                          <a:cs typeface="Arial"/>
                          <a:sym typeface="Arial"/>
                        </a:rPr>
                        <a:t>Gilles de la Tourette syndrom</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psychiatrie</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FFFFF"/>
                    </a:solidFill>
                  </a:tcPr>
                </a:tc>
              </a:tr>
              <a:tr h="626025">
                <a:tc>
                  <a:txBody>
                    <a:bodyPr/>
                    <a:lstStyle/>
                    <a:p>
                      <a:pPr indent="0" lvl="0" marL="0" marR="0" rtl="0" algn="l">
                        <a:lnSpc>
                          <a:spcPct val="100000"/>
                        </a:lnSpc>
                        <a:spcBef>
                          <a:spcPts val="0"/>
                        </a:spcBef>
                        <a:spcAft>
                          <a:spcPts val="0"/>
                        </a:spcAft>
                        <a:buClr>
                          <a:srgbClr val="222222"/>
                        </a:buClr>
                        <a:buSzPts val="300"/>
                        <a:buFont typeface="Arial"/>
                        <a:buNone/>
                      </a:pPr>
                      <a:r>
                        <a:rPr b="0" lang="cs-CZ" sz="1300" u="none" cap="none" strike="noStrike">
                          <a:solidFill>
                            <a:srgbClr val="222222"/>
                          </a:solidFill>
                          <a:latin typeface="Arial"/>
                          <a:ea typeface="Arial"/>
                          <a:cs typeface="Arial"/>
                          <a:sym typeface="Arial"/>
                        </a:rPr>
                        <a:t>povrchová léčba dermatóz a slizničních lézí</a:t>
                      </a:r>
                      <a:endParaRPr sz="1500" u="none" cap="none" strike="noStrike"/>
                    </a:p>
                    <a:p>
                      <a:pPr indent="0" lvl="0" marL="0" marR="0" rtl="0" algn="l">
                        <a:lnSpc>
                          <a:spcPct val="100000"/>
                        </a:lnSpc>
                        <a:spcBef>
                          <a:spcPts val="0"/>
                        </a:spcBef>
                        <a:spcAft>
                          <a:spcPts val="0"/>
                        </a:spcAft>
                        <a:buClr>
                          <a:srgbClr val="222222"/>
                        </a:buClr>
                        <a:buSzPts val="200"/>
                        <a:buFont typeface="Arial"/>
                        <a:buNone/>
                      </a:pPr>
                      <a:r>
                        <a:rPr b="0" lang="cs-CZ" sz="900" u="none" cap="none" strike="noStrike">
                          <a:solidFill>
                            <a:srgbClr val="222222"/>
                          </a:solidFill>
                          <a:latin typeface="Arial"/>
                          <a:ea typeface="Arial"/>
                          <a:cs typeface="Arial"/>
                          <a:sym typeface="Arial"/>
                        </a:rPr>
                        <a:t> </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c>
                  <a:txBody>
                    <a:bodyPr/>
                    <a:lstStyle/>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infekční lékařství</a:t>
                      </a:r>
                      <a:endParaRPr sz="1500" u="none" cap="none" strike="noStrike"/>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dermatovenerologie</a:t>
                      </a:r>
                      <a:endParaRPr b="0" sz="12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300"/>
                        <a:buFont typeface="Arial"/>
                        <a:buNone/>
                      </a:pPr>
                      <a:r>
                        <a:rPr b="0" lang="cs-CZ" sz="1200" u="none" cap="none" strike="noStrike">
                          <a:solidFill>
                            <a:srgbClr val="222222"/>
                          </a:solidFill>
                          <a:latin typeface="Arial"/>
                          <a:ea typeface="Arial"/>
                          <a:cs typeface="Arial"/>
                          <a:sym typeface="Arial"/>
                        </a:rPr>
                        <a:t>geriatrie</a:t>
                      </a:r>
                      <a:endParaRPr sz="1500" u="none" cap="none" strike="noStrike"/>
                    </a:p>
                  </a:txBody>
                  <a:tcPr marT="0" marB="0" marR="0" marL="0">
                    <a:lnL cap="flat" cmpd="sng" w="9525">
                      <a:solidFill>
                        <a:srgbClr val="9DC92D"/>
                      </a:solidFill>
                      <a:prstDash val="solid"/>
                      <a:round/>
                      <a:headEnd len="sm" w="sm" type="none"/>
                      <a:tailEnd len="sm" w="sm" type="none"/>
                    </a:lnL>
                    <a:lnR cap="flat" cmpd="sng" w="9525">
                      <a:solidFill>
                        <a:srgbClr val="9DC92D"/>
                      </a:solidFill>
                      <a:prstDash val="solid"/>
                      <a:round/>
                      <a:headEnd len="sm" w="sm" type="none"/>
                      <a:tailEnd len="sm" w="sm" type="none"/>
                    </a:lnR>
                    <a:lnT cap="flat" cmpd="sng" w="9525">
                      <a:solidFill>
                        <a:srgbClr val="9DC92D"/>
                      </a:solidFill>
                      <a:prstDash val="solid"/>
                      <a:round/>
                      <a:headEnd len="sm" w="sm" type="none"/>
                      <a:tailEnd len="sm" w="sm" type="none"/>
                    </a:lnT>
                    <a:lnB cap="flat" cmpd="sng" w="9525">
                      <a:solidFill>
                        <a:srgbClr val="9DC92D"/>
                      </a:solidFill>
                      <a:prstDash val="solid"/>
                      <a:round/>
                      <a:headEnd len="sm" w="sm" type="none"/>
                      <a:tailEnd len="sm" w="sm" type="none"/>
                    </a:lnB>
                    <a:solidFill>
                      <a:srgbClr val="F9F9F9"/>
                    </a:solidFill>
                  </a:tcPr>
                </a:tc>
              </a:tr>
            </a:tbl>
          </a:graphicData>
        </a:graphic>
      </p:graphicFrame>
      <p:sp>
        <p:nvSpPr>
          <p:cNvPr id="176" name="Google Shape;176;g19348fa8aa3_0_224"/>
          <p:cNvSpPr txBox="1"/>
          <p:nvPr/>
        </p:nvSpPr>
        <p:spPr>
          <a:xfrm>
            <a:off x="7395075" y="1187450"/>
            <a:ext cx="26856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s-CZ" sz="1700"/>
              <a:t>Úhrada LK z veřejného zdravotního pojištění</a:t>
            </a:r>
            <a:endParaRPr b="1" sz="1700"/>
          </a:p>
          <a:p>
            <a:pPr indent="-336550" lvl="0" marL="457200" rtl="0" algn="l">
              <a:spcBef>
                <a:spcPts val="0"/>
              </a:spcBef>
              <a:spcAft>
                <a:spcPts val="0"/>
              </a:spcAft>
              <a:buSzPts val="1700"/>
              <a:buChar char="●"/>
            </a:pPr>
            <a:r>
              <a:rPr lang="cs-CZ" sz="1700"/>
              <a:t>stanovena zákonem </a:t>
            </a:r>
            <a:endParaRPr sz="1700"/>
          </a:p>
          <a:p>
            <a:pPr indent="-336550" lvl="0" marL="457200" rtl="0" algn="l">
              <a:spcBef>
                <a:spcPts val="0"/>
              </a:spcBef>
              <a:spcAft>
                <a:spcPts val="0"/>
              </a:spcAft>
              <a:buSzPts val="1700"/>
              <a:buChar char="●"/>
            </a:pPr>
            <a:r>
              <a:rPr lang="cs-CZ" sz="1700"/>
              <a:t>90% z celkové ceny </a:t>
            </a:r>
            <a:endParaRPr sz="1700"/>
          </a:p>
          <a:p>
            <a:pPr indent="-336550" lvl="0" marL="457200" rtl="0" algn="l">
              <a:spcBef>
                <a:spcPts val="0"/>
              </a:spcBef>
              <a:spcAft>
                <a:spcPts val="0"/>
              </a:spcAft>
              <a:buSzPts val="1700"/>
              <a:buChar char="●"/>
            </a:pPr>
            <a:r>
              <a:rPr lang="cs-CZ" sz="1700"/>
              <a:t>max 30g </a:t>
            </a:r>
            <a:r>
              <a:rPr lang="cs-CZ" sz="1700">
                <a:solidFill>
                  <a:schemeClr val="dk1"/>
                </a:solidFill>
              </a:rPr>
              <a:t>eRx LK květu</a:t>
            </a:r>
            <a:r>
              <a:rPr lang="cs-CZ" sz="1700"/>
              <a:t>/měsíc</a:t>
            </a:r>
            <a:endParaRPr sz="1700"/>
          </a:p>
          <a:p>
            <a:pPr indent="-336550" lvl="0" marL="457200" rtl="0" algn="l">
              <a:spcBef>
                <a:spcPts val="0"/>
              </a:spcBef>
              <a:spcAft>
                <a:spcPts val="0"/>
              </a:spcAft>
              <a:buSzPts val="1700"/>
              <a:buChar char="●"/>
            </a:pPr>
            <a:r>
              <a:rPr lang="cs-CZ" sz="1700"/>
              <a:t>možnost žádat o individuální navýšení hrazeného objemu</a:t>
            </a:r>
            <a:endParaRPr sz="1700"/>
          </a:p>
        </p:txBody>
      </p:sp>
      <p:sp>
        <p:nvSpPr>
          <p:cNvPr id="177" name="Google Shape;177;g19348fa8aa3_0_224"/>
          <p:cNvSpPr txBox="1"/>
          <p:nvPr/>
        </p:nvSpPr>
        <p:spPr>
          <a:xfrm>
            <a:off x="7985750" y="6886375"/>
            <a:ext cx="1043400" cy="369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cs-CZ" sz="1800">
                <a:solidFill>
                  <a:schemeClr val="dk1"/>
                </a:solidFill>
                <a:latin typeface="Calibri"/>
                <a:ea typeface="Calibri"/>
                <a:cs typeface="Calibri"/>
                <a:sym typeface="Calibri"/>
              </a:rPr>
              <a:t>sakl.cz</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g19348fa8aa3_0_204"/>
          <p:cNvSpPr txBox="1"/>
          <p:nvPr>
            <p:ph type="title"/>
          </p:nvPr>
        </p:nvSpPr>
        <p:spPr>
          <a:xfrm>
            <a:off x="152375" y="252100"/>
            <a:ext cx="7806900" cy="1031700"/>
          </a:xfrm>
          <a:prstGeom prst="rect">
            <a:avLst/>
          </a:prstGeom>
          <a:noFill/>
          <a:ln>
            <a:noFill/>
          </a:ln>
        </p:spPr>
        <p:txBody>
          <a:bodyPr anchorCtr="0" anchor="ctr" bIns="50375" lIns="100775" spcFirstLastPara="1" rIns="100775" wrap="square" tIns="50375">
            <a:noAutofit/>
          </a:bodyPr>
          <a:lstStyle/>
          <a:p>
            <a:pPr indent="0" lvl="0" marL="0" marR="0" rtl="0" algn="l">
              <a:lnSpc>
                <a:spcPct val="90000"/>
              </a:lnSpc>
              <a:spcBef>
                <a:spcPts val="0"/>
              </a:spcBef>
              <a:spcAft>
                <a:spcPts val="0"/>
              </a:spcAft>
              <a:buClr>
                <a:schemeClr val="lt1"/>
              </a:buClr>
              <a:buSzPts val="800"/>
              <a:buFont typeface="Arial"/>
              <a:buNone/>
            </a:pPr>
            <a:r>
              <a:rPr lang="cs-CZ" sz="3700"/>
              <a:t>Nežádoucí účinky kontraindikace LK </a:t>
            </a:r>
            <a:endParaRPr sz="3700"/>
          </a:p>
        </p:txBody>
      </p:sp>
      <p:sp>
        <p:nvSpPr>
          <p:cNvPr id="183" name="Google Shape;183;g19348fa8aa3_0_204"/>
          <p:cNvSpPr txBox="1"/>
          <p:nvPr>
            <p:ph idx="1" type="body"/>
          </p:nvPr>
        </p:nvSpPr>
        <p:spPr>
          <a:xfrm>
            <a:off x="152375" y="1207150"/>
            <a:ext cx="6212100" cy="5943900"/>
          </a:xfrm>
          <a:prstGeom prst="rect">
            <a:avLst/>
          </a:prstGeom>
          <a:noFill/>
          <a:ln>
            <a:noFill/>
          </a:ln>
        </p:spPr>
        <p:txBody>
          <a:bodyPr anchorCtr="0" anchor="t" bIns="50375" lIns="100775" spcFirstLastPara="1" rIns="100775" wrap="square" tIns="50375">
            <a:noAutofit/>
          </a:bodyPr>
          <a:lstStyle/>
          <a:p>
            <a:pPr indent="0" lvl="0" marL="0" marR="0" rtl="0" algn="l">
              <a:lnSpc>
                <a:spcPct val="114000"/>
              </a:lnSpc>
              <a:spcBef>
                <a:spcPts val="700"/>
              </a:spcBef>
              <a:spcAft>
                <a:spcPts val="0"/>
              </a:spcAft>
              <a:buClr>
                <a:srgbClr val="E1253B"/>
              </a:buClr>
              <a:buSzPts val="400"/>
              <a:buFont typeface="Noto Sans"/>
              <a:buNone/>
            </a:pPr>
            <a:r>
              <a:rPr b="0" i="0" lang="cs-CZ" sz="1400" u="none" cap="none" strike="noStrike">
                <a:solidFill>
                  <a:srgbClr val="595959"/>
                </a:solidFill>
                <a:latin typeface="Calibri"/>
                <a:ea typeface="Calibri"/>
                <a:cs typeface="Calibri"/>
                <a:sym typeface="Calibri"/>
              </a:rPr>
              <a:t>Konopí pro léčebné použití je obvykle pacienty dobře snášeno. Vzhledem k tomu, že již malé dávky často přinášejí dostatečnou úlevu, jsou nežádoucí účinky pozorovány spíše ve výjimečných případech. Ve většině případů jsou </a:t>
            </a:r>
            <a:r>
              <a:rPr b="0" i="0" lang="cs-CZ" sz="1400" u="sng" cap="none" strike="noStrike">
                <a:solidFill>
                  <a:srgbClr val="595959"/>
                </a:solidFill>
                <a:latin typeface="Calibri"/>
                <a:ea typeface="Calibri"/>
                <a:cs typeface="Calibri"/>
                <a:sym typeface="Calibri"/>
              </a:rPr>
              <a:t>nežádoucí účinky mírné a obvykle odezní během několika dní</a:t>
            </a:r>
            <a:r>
              <a:rPr b="0" i="0" lang="cs-CZ" sz="1400" u="none" cap="none" strike="noStrike">
                <a:solidFill>
                  <a:srgbClr val="595959"/>
                </a:solidFill>
                <a:latin typeface="Calibri"/>
                <a:ea typeface="Calibri"/>
                <a:cs typeface="Calibri"/>
                <a:sym typeface="Calibri"/>
              </a:rPr>
              <a:t>.</a:t>
            </a:r>
            <a:endParaRPr sz="2800"/>
          </a:p>
          <a:p>
            <a:pPr indent="0" lvl="0" marL="0" marR="0" rtl="0" algn="l">
              <a:lnSpc>
                <a:spcPct val="114000"/>
              </a:lnSpc>
              <a:spcBef>
                <a:spcPts val="700"/>
              </a:spcBef>
              <a:spcAft>
                <a:spcPts val="0"/>
              </a:spcAft>
              <a:buClr>
                <a:srgbClr val="E1253B"/>
              </a:buClr>
              <a:buSzPts val="400"/>
              <a:buFont typeface="Noto Sans"/>
              <a:buNone/>
            </a:pPr>
            <a:r>
              <a:rPr b="0" i="0" lang="cs-CZ" sz="1400" u="none" cap="none" strike="noStrike">
                <a:solidFill>
                  <a:srgbClr val="FF0000"/>
                </a:solidFill>
                <a:latin typeface="Calibri"/>
                <a:ea typeface="Calibri"/>
                <a:cs typeface="Calibri"/>
                <a:sym typeface="Calibri"/>
              </a:rPr>
              <a:t>Projeví-li se výrazné změny psychického stavu, informujte neprodleně svého lékaře.</a:t>
            </a:r>
            <a:endParaRPr b="0" i="0" sz="1400" u="none" cap="none" strike="noStrike">
              <a:solidFill>
                <a:srgbClr val="FF0000"/>
              </a:solidFill>
              <a:latin typeface="Calibri"/>
              <a:ea typeface="Calibri"/>
              <a:cs typeface="Calibri"/>
              <a:sym typeface="Calibri"/>
            </a:endParaRPr>
          </a:p>
          <a:p>
            <a:pPr indent="0" lvl="0" marL="0" marR="0" rtl="0" algn="l">
              <a:lnSpc>
                <a:spcPct val="114000"/>
              </a:lnSpc>
              <a:spcBef>
                <a:spcPts val="700"/>
              </a:spcBef>
              <a:spcAft>
                <a:spcPts val="0"/>
              </a:spcAft>
              <a:buClr>
                <a:srgbClr val="E1253B"/>
              </a:buClr>
              <a:buSzPts val="400"/>
              <a:buFont typeface="Noto Sans"/>
              <a:buNone/>
            </a:pPr>
            <a:r>
              <a:t/>
            </a:r>
            <a:endParaRPr sz="1400">
              <a:solidFill>
                <a:srgbClr val="FF0000"/>
              </a:solidFill>
              <a:latin typeface="Calibri"/>
              <a:ea typeface="Calibri"/>
              <a:cs typeface="Calibri"/>
              <a:sym typeface="Calibri"/>
            </a:endParaRPr>
          </a:p>
          <a:p>
            <a:pPr indent="0" lvl="0" marL="0" marR="0" rtl="0" algn="l">
              <a:lnSpc>
                <a:spcPct val="114000"/>
              </a:lnSpc>
              <a:spcBef>
                <a:spcPts val="700"/>
              </a:spcBef>
              <a:spcAft>
                <a:spcPts val="0"/>
              </a:spcAft>
              <a:buClr>
                <a:srgbClr val="E1253B"/>
              </a:buClr>
              <a:buSzPts val="400"/>
              <a:buFont typeface="Noto Sans"/>
              <a:buNone/>
            </a:pPr>
            <a:r>
              <a:rPr b="1" lang="cs-CZ" sz="1400">
                <a:solidFill>
                  <a:srgbClr val="FF0000"/>
                </a:solidFill>
                <a:latin typeface="Calibri"/>
                <a:ea typeface="Calibri"/>
                <a:cs typeface="Calibri"/>
                <a:sym typeface="Calibri"/>
              </a:rPr>
              <a:t>Kontraindikace</a:t>
            </a:r>
            <a:endParaRPr b="1" sz="1400">
              <a:solidFill>
                <a:srgbClr val="FF0000"/>
              </a:solidFill>
              <a:latin typeface="Calibri"/>
              <a:ea typeface="Calibri"/>
              <a:cs typeface="Calibri"/>
              <a:sym typeface="Calibri"/>
            </a:endParaRPr>
          </a:p>
          <a:p>
            <a:pPr indent="-381000" lvl="0" marL="381000" rtl="0" algn="l">
              <a:lnSpc>
                <a:spcPct val="114000"/>
              </a:lnSpc>
              <a:spcBef>
                <a:spcPts val="700"/>
              </a:spcBef>
              <a:spcAft>
                <a:spcPts val="0"/>
              </a:spcAft>
              <a:buClr>
                <a:srgbClr val="E1253B"/>
              </a:buClr>
              <a:buSzPts val="1500"/>
              <a:buChar char="▪"/>
            </a:pPr>
            <a:r>
              <a:rPr lang="cs-CZ" sz="1500">
                <a:solidFill>
                  <a:srgbClr val="595959"/>
                </a:solidFill>
                <a:highlight>
                  <a:schemeClr val="lt1"/>
                </a:highlight>
                <a:latin typeface="Calibri"/>
                <a:ea typeface="Calibri"/>
                <a:cs typeface="Calibri"/>
                <a:sym typeface="Calibri"/>
              </a:rPr>
              <a:t>Psychóza</a:t>
            </a:r>
            <a:endParaRPr sz="3400">
              <a:solidFill>
                <a:schemeClr val="dk1"/>
              </a:solidFill>
              <a:highlight>
                <a:schemeClr val="lt1"/>
              </a:highlight>
            </a:endParaRPr>
          </a:p>
          <a:p>
            <a:pPr indent="-381000" lvl="0" marL="381000" rtl="0" algn="l">
              <a:lnSpc>
                <a:spcPct val="114000"/>
              </a:lnSpc>
              <a:spcBef>
                <a:spcPts val="700"/>
              </a:spcBef>
              <a:spcAft>
                <a:spcPts val="0"/>
              </a:spcAft>
              <a:buClr>
                <a:srgbClr val="E1253B"/>
              </a:buClr>
              <a:buSzPts val="1500"/>
              <a:buChar char="▪"/>
            </a:pPr>
            <a:r>
              <a:rPr lang="cs-CZ" sz="1500">
                <a:solidFill>
                  <a:srgbClr val="595959"/>
                </a:solidFill>
                <a:highlight>
                  <a:schemeClr val="lt1"/>
                </a:highlight>
                <a:latin typeface="Calibri"/>
                <a:ea typeface="Calibri"/>
                <a:cs typeface="Calibri"/>
                <a:sym typeface="Calibri"/>
              </a:rPr>
              <a:t>Srdeční poruchy</a:t>
            </a:r>
            <a:endParaRPr sz="3400">
              <a:solidFill>
                <a:schemeClr val="dk1"/>
              </a:solidFill>
              <a:highlight>
                <a:schemeClr val="lt1"/>
              </a:highlight>
            </a:endParaRPr>
          </a:p>
          <a:p>
            <a:pPr indent="-381000" lvl="0" marL="381000" rtl="0" algn="l">
              <a:lnSpc>
                <a:spcPct val="114000"/>
              </a:lnSpc>
              <a:spcBef>
                <a:spcPts val="700"/>
              </a:spcBef>
              <a:spcAft>
                <a:spcPts val="0"/>
              </a:spcAft>
              <a:buClr>
                <a:srgbClr val="E1253B"/>
              </a:buClr>
              <a:buSzPts val="1500"/>
              <a:buChar char="▪"/>
            </a:pPr>
            <a:r>
              <a:rPr lang="cs-CZ" sz="1500">
                <a:solidFill>
                  <a:srgbClr val="595959"/>
                </a:solidFill>
                <a:highlight>
                  <a:schemeClr val="lt1"/>
                </a:highlight>
                <a:latin typeface="Calibri"/>
                <a:ea typeface="Calibri"/>
                <a:cs typeface="Calibri"/>
                <a:sym typeface="Calibri"/>
              </a:rPr>
              <a:t>Těhotenství a kojení</a:t>
            </a:r>
            <a:endParaRPr sz="3400">
              <a:solidFill>
                <a:schemeClr val="dk1"/>
              </a:solidFill>
              <a:highlight>
                <a:schemeClr val="lt1"/>
              </a:highlight>
            </a:endParaRPr>
          </a:p>
          <a:p>
            <a:pPr indent="-381000" lvl="0" marL="381000" rtl="0" algn="l">
              <a:lnSpc>
                <a:spcPct val="114000"/>
              </a:lnSpc>
              <a:spcBef>
                <a:spcPts val="700"/>
              </a:spcBef>
              <a:spcAft>
                <a:spcPts val="0"/>
              </a:spcAft>
              <a:buClr>
                <a:srgbClr val="E1253B"/>
              </a:buClr>
              <a:buSzPts val="1500"/>
              <a:buChar char="▪"/>
            </a:pPr>
            <a:r>
              <a:rPr lang="cs-CZ" sz="1500">
                <a:solidFill>
                  <a:srgbClr val="595959"/>
                </a:solidFill>
                <a:highlight>
                  <a:schemeClr val="lt1"/>
                </a:highlight>
                <a:latin typeface="Calibri"/>
                <a:ea typeface="Calibri"/>
                <a:cs typeface="Calibri"/>
                <a:sym typeface="Calibri"/>
              </a:rPr>
              <a:t>Jaterní poruchy</a:t>
            </a:r>
            <a:endParaRPr sz="3400">
              <a:solidFill>
                <a:schemeClr val="dk1"/>
              </a:solidFill>
              <a:highlight>
                <a:schemeClr val="lt1"/>
              </a:highlight>
            </a:endParaRPr>
          </a:p>
          <a:p>
            <a:pPr indent="-381000" lvl="0" marL="381000" rtl="0" algn="l">
              <a:lnSpc>
                <a:spcPct val="114000"/>
              </a:lnSpc>
              <a:spcBef>
                <a:spcPts val="700"/>
              </a:spcBef>
              <a:spcAft>
                <a:spcPts val="0"/>
              </a:spcAft>
              <a:buClr>
                <a:srgbClr val="E1253B"/>
              </a:buClr>
              <a:buSzPts val="1500"/>
              <a:buChar char="▪"/>
            </a:pPr>
            <a:r>
              <a:rPr lang="cs-CZ" sz="1500">
                <a:solidFill>
                  <a:srgbClr val="595959"/>
                </a:solidFill>
                <a:highlight>
                  <a:schemeClr val="lt1"/>
                </a:highlight>
                <a:latin typeface="Calibri"/>
                <a:ea typeface="Calibri"/>
                <a:cs typeface="Calibri"/>
                <a:sym typeface="Calibri"/>
              </a:rPr>
              <a:t>Závislost</a:t>
            </a:r>
            <a:endParaRPr sz="1400">
              <a:solidFill>
                <a:srgbClr val="595959"/>
              </a:solidFill>
              <a:latin typeface="Calibri"/>
              <a:ea typeface="Calibri"/>
              <a:cs typeface="Calibri"/>
              <a:sym typeface="Calibri"/>
            </a:endParaRPr>
          </a:p>
        </p:txBody>
      </p:sp>
      <p:pic>
        <p:nvPicPr>
          <p:cNvPr id="184" name="Google Shape;184;g19348fa8aa3_0_204"/>
          <p:cNvPicPr preferRelativeResize="0"/>
          <p:nvPr/>
        </p:nvPicPr>
        <p:blipFill rotWithShape="1">
          <a:blip r:embed="rId4">
            <a:alphaModFix/>
          </a:blip>
          <a:srcRect b="0" l="0" r="0" t="0"/>
          <a:stretch/>
        </p:blipFill>
        <p:spPr>
          <a:xfrm>
            <a:off x="6278175" y="1207150"/>
            <a:ext cx="3723375" cy="3883576"/>
          </a:xfrm>
          <a:prstGeom prst="rect">
            <a:avLst/>
          </a:prstGeom>
          <a:noFill/>
          <a:ln>
            <a:noFill/>
          </a:ln>
        </p:spPr>
      </p:pic>
      <p:pic>
        <p:nvPicPr>
          <p:cNvPr id="185" name="Google Shape;185;g19348fa8aa3_0_204"/>
          <p:cNvPicPr preferRelativeResize="0"/>
          <p:nvPr/>
        </p:nvPicPr>
        <p:blipFill rotWithShape="1">
          <a:blip r:embed="rId5">
            <a:alphaModFix/>
          </a:blip>
          <a:srcRect b="0" l="0" r="0" t="0"/>
          <a:stretch/>
        </p:blipFill>
        <p:spPr>
          <a:xfrm>
            <a:off x="152375" y="5090725"/>
            <a:ext cx="8242051" cy="2468950"/>
          </a:xfrm>
          <a:prstGeom prst="rect">
            <a:avLst/>
          </a:prstGeom>
          <a:noFill/>
          <a:ln>
            <a:noFill/>
          </a:ln>
        </p:spPr>
      </p:pic>
      <p:sp>
        <p:nvSpPr>
          <p:cNvPr id="186" name="Google Shape;186;g19348fa8aa3_0_204"/>
          <p:cNvSpPr txBox="1"/>
          <p:nvPr/>
        </p:nvSpPr>
        <p:spPr>
          <a:xfrm>
            <a:off x="8597100" y="6945150"/>
            <a:ext cx="1043400" cy="369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cs-CZ" sz="1800">
                <a:solidFill>
                  <a:schemeClr val="dk1"/>
                </a:solidFill>
                <a:latin typeface="Calibri"/>
                <a:ea typeface="Calibri"/>
                <a:cs typeface="Calibri"/>
                <a:sym typeface="Calibri"/>
              </a:rPr>
              <a:t>sakl.cz</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kopac_sablon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2015-03-16T10:32:33Z</dcterms:created>
  <dc:creator>Kubu, Pavel</dc:creator>
</cp:coreProperties>
</file>