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7" r:id="rId5"/>
    <p:sldId id="259" r:id="rId6"/>
    <p:sldId id="263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2C0A9E-7824-C8D2-9A0B-1C5EB47980A0}" v="1668" dt="2021-11-30T07:50:21.144"/>
    <p1510:client id="{DFE4ED54-7FFB-B4C7-3867-7E77E866DDB1}" v="76" dt="2021-09-02T04:37:00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Karásková" userId="S::michaela.karaskova@kno.cz::76567290-8725-4b6c-937f-0947a4f73d4a" providerId="AD" clId="Web-{C42C0A9E-7824-C8D2-9A0B-1C5EB47980A0}"/>
    <pc:docChg chg="delSld modSld">
      <pc:chgData name="Michaela Karásková" userId="S::michaela.karaskova@kno.cz::76567290-8725-4b6c-937f-0947a4f73d4a" providerId="AD" clId="Web-{C42C0A9E-7824-C8D2-9A0B-1C5EB47980A0}" dt="2021-11-30T07:50:21.144" v="972" actId="14100"/>
      <pc:docMkLst>
        <pc:docMk/>
      </pc:docMkLst>
      <pc:sldChg chg="modSp">
        <pc:chgData name="Michaela Karásková" userId="S::michaela.karaskova@kno.cz::76567290-8725-4b6c-937f-0947a4f73d4a" providerId="AD" clId="Web-{C42C0A9E-7824-C8D2-9A0B-1C5EB47980A0}" dt="2021-11-30T07:18:28.419" v="100" actId="20577"/>
        <pc:sldMkLst>
          <pc:docMk/>
          <pc:sldMk cId="0" sldId="256"/>
        </pc:sldMkLst>
        <pc:spChg chg="mod">
          <ac:chgData name="Michaela Karásková" userId="S::michaela.karaskova@kno.cz::76567290-8725-4b6c-937f-0947a4f73d4a" providerId="AD" clId="Web-{C42C0A9E-7824-C8D2-9A0B-1C5EB47980A0}" dt="2021-11-30T07:18:28.419" v="100" actId="20577"/>
          <ac:spMkLst>
            <pc:docMk/>
            <pc:sldMk cId="0" sldId="256"/>
            <ac:spMk id="5" creationId="{00000000-0000-0000-0000-000000000000}"/>
          </ac:spMkLst>
        </pc:spChg>
      </pc:sldChg>
      <pc:sldChg chg="addSp modSp">
        <pc:chgData name="Michaela Karásková" userId="S::michaela.karaskova@kno.cz::76567290-8725-4b6c-937f-0947a4f73d4a" providerId="AD" clId="Web-{C42C0A9E-7824-C8D2-9A0B-1C5EB47980A0}" dt="2021-11-30T07:26:40.042" v="351"/>
        <pc:sldMkLst>
          <pc:docMk/>
          <pc:sldMk cId="0" sldId="257"/>
        </pc:sldMkLst>
        <pc:spChg chg="add mod">
          <ac:chgData name="Michaela Karásková" userId="S::michaela.karaskova@kno.cz::76567290-8725-4b6c-937f-0947a4f73d4a" providerId="AD" clId="Web-{C42C0A9E-7824-C8D2-9A0B-1C5EB47980A0}" dt="2021-11-30T07:26:40.042" v="351"/>
          <ac:spMkLst>
            <pc:docMk/>
            <pc:sldMk cId="0" sldId="257"/>
            <ac:spMk id="2" creationId="{64FEC2C8-6EFA-4F8C-AA65-5D001ABB9E22}"/>
          </ac:spMkLst>
        </pc:spChg>
        <pc:spChg chg="mod">
          <ac:chgData name="Michaela Karásková" userId="S::michaela.karaskova@kno.cz::76567290-8725-4b6c-937f-0947a4f73d4a" providerId="AD" clId="Web-{C42C0A9E-7824-C8D2-9A0B-1C5EB47980A0}" dt="2021-11-30T07:26:29.432" v="342" actId="20577"/>
          <ac:spMkLst>
            <pc:docMk/>
            <pc:sldMk cId="0" sldId="257"/>
            <ac:spMk id="4" creationId="{00000000-0000-0000-0000-000000000000}"/>
          </ac:spMkLst>
        </pc:spChg>
      </pc:sldChg>
      <pc:sldChg chg="addSp delSp modSp">
        <pc:chgData name="Michaela Karásková" userId="S::michaela.karaskova@kno.cz::76567290-8725-4b6c-937f-0947a4f73d4a" providerId="AD" clId="Web-{C42C0A9E-7824-C8D2-9A0B-1C5EB47980A0}" dt="2021-11-30T07:34:02.694" v="583" actId="20577"/>
        <pc:sldMkLst>
          <pc:docMk/>
          <pc:sldMk cId="0" sldId="259"/>
        </pc:sldMkLst>
        <pc:spChg chg="mod">
          <ac:chgData name="Michaela Karásková" userId="S::michaela.karaskova@kno.cz::76567290-8725-4b6c-937f-0947a4f73d4a" providerId="AD" clId="Web-{C42C0A9E-7824-C8D2-9A0B-1C5EB47980A0}" dt="2021-11-30T07:32:48.877" v="543" actId="20577"/>
          <ac:spMkLst>
            <pc:docMk/>
            <pc:sldMk cId="0" sldId="259"/>
            <ac:spMk id="4" creationId="{00000000-0000-0000-0000-000000000000}"/>
          </ac:spMkLst>
        </pc:spChg>
        <pc:spChg chg="add del mod">
          <ac:chgData name="Michaela Karásková" userId="S::michaela.karaskova@kno.cz::76567290-8725-4b6c-937f-0947a4f73d4a" providerId="AD" clId="Web-{C42C0A9E-7824-C8D2-9A0B-1C5EB47980A0}" dt="2021-11-30T07:34:02.694" v="583" actId="20577"/>
          <ac:spMkLst>
            <pc:docMk/>
            <pc:sldMk cId="0" sldId="259"/>
            <ac:spMk id="6" creationId="{00000000-0000-0000-0000-000000000000}"/>
          </ac:spMkLst>
        </pc:spChg>
      </pc:sldChg>
      <pc:sldChg chg="del">
        <pc:chgData name="Michaela Karásková" userId="S::michaela.karaskova@kno.cz::76567290-8725-4b6c-937f-0947a4f73d4a" providerId="AD" clId="Web-{C42C0A9E-7824-C8D2-9A0B-1C5EB47980A0}" dt="2021-11-30T07:39:04.165" v="738"/>
        <pc:sldMkLst>
          <pc:docMk/>
          <pc:sldMk cId="0" sldId="261"/>
        </pc:sldMkLst>
      </pc:sldChg>
      <pc:sldChg chg="addSp delSp modSp">
        <pc:chgData name="Michaela Karásková" userId="S::michaela.karaskova@kno.cz::76567290-8725-4b6c-937f-0947a4f73d4a" providerId="AD" clId="Web-{C42C0A9E-7824-C8D2-9A0B-1C5EB47980A0}" dt="2021-11-30T07:50:21.144" v="972" actId="14100"/>
        <pc:sldMkLst>
          <pc:docMk/>
          <pc:sldMk cId="0" sldId="262"/>
        </pc:sldMkLst>
        <pc:spChg chg="add del mod">
          <ac:chgData name="Michaela Karásková" userId="S::michaela.karaskova@kno.cz::76567290-8725-4b6c-937f-0947a4f73d4a" providerId="AD" clId="Web-{C42C0A9E-7824-C8D2-9A0B-1C5EB47980A0}" dt="2021-11-30T07:40:42.031" v="784"/>
          <ac:spMkLst>
            <pc:docMk/>
            <pc:sldMk cId="0" sldId="262"/>
            <ac:spMk id="2" creationId="{C1816FB7-C39A-4055-B251-1689095868DD}"/>
          </ac:spMkLst>
        </pc:spChg>
        <pc:spChg chg="mod">
          <ac:chgData name="Michaela Karásková" userId="S::michaela.karaskova@kno.cz::76567290-8725-4b6c-937f-0947a4f73d4a" providerId="AD" clId="Web-{C42C0A9E-7824-C8D2-9A0B-1C5EB47980A0}" dt="2021-11-30T07:46:00.784" v="802" actId="1076"/>
          <ac:spMkLst>
            <pc:docMk/>
            <pc:sldMk cId="0" sldId="262"/>
            <ac:spMk id="5" creationId="{00000000-0000-0000-0000-000000000000}"/>
          </ac:spMkLst>
        </pc:spChg>
        <pc:spChg chg="add mod">
          <ac:chgData name="Michaela Karásková" userId="S::michaela.karaskova@kno.cz::76567290-8725-4b6c-937f-0947a4f73d4a" providerId="AD" clId="Web-{C42C0A9E-7824-C8D2-9A0B-1C5EB47980A0}" dt="2021-11-30T07:49:32.594" v="952" actId="1076"/>
          <ac:spMkLst>
            <pc:docMk/>
            <pc:sldMk cId="0" sldId="262"/>
            <ac:spMk id="10" creationId="{4D19D1E6-F2D3-46AA-BAD5-CF663153FA55}"/>
          </ac:spMkLst>
        </pc:spChg>
        <pc:spChg chg="add mod">
          <ac:chgData name="Michaela Karásková" userId="S::michaela.karaskova@kno.cz::76567290-8725-4b6c-937f-0947a4f73d4a" providerId="AD" clId="Web-{C42C0A9E-7824-C8D2-9A0B-1C5EB47980A0}" dt="2021-11-30T07:50:15.268" v="971" actId="14100"/>
          <ac:spMkLst>
            <pc:docMk/>
            <pc:sldMk cId="0" sldId="262"/>
            <ac:spMk id="12" creationId="{0E5DF776-ACFB-4B93-9812-06635E885F08}"/>
          </ac:spMkLst>
        </pc:spChg>
        <pc:spChg chg="add mod">
          <ac:chgData name="Michaela Karásková" userId="S::michaela.karaskova@kno.cz::76567290-8725-4b6c-937f-0947a4f73d4a" providerId="AD" clId="Web-{C42C0A9E-7824-C8D2-9A0B-1C5EB47980A0}" dt="2021-11-30T07:50:08.674" v="969" actId="1076"/>
          <ac:spMkLst>
            <pc:docMk/>
            <pc:sldMk cId="0" sldId="262"/>
            <ac:spMk id="13" creationId="{238EB1E6-C4CA-426F-8BC7-5A98381EB387}"/>
          </ac:spMkLst>
        </pc:spChg>
        <pc:spChg chg="add mod">
          <ac:chgData name="Michaela Karásková" userId="S::michaela.karaskova@kno.cz::76567290-8725-4b6c-937f-0947a4f73d4a" providerId="AD" clId="Web-{C42C0A9E-7824-C8D2-9A0B-1C5EB47980A0}" dt="2021-11-30T07:50:00.017" v="966" actId="1076"/>
          <ac:spMkLst>
            <pc:docMk/>
            <pc:sldMk cId="0" sldId="262"/>
            <ac:spMk id="14" creationId="{EB2E7011-C3FF-4A86-8E6E-A74A5A5FD96D}"/>
          </ac:spMkLst>
        </pc:spChg>
        <pc:picChg chg="add mod">
          <ac:chgData name="Michaela Karásková" userId="S::michaela.karaskova@kno.cz::76567290-8725-4b6c-937f-0947a4f73d4a" providerId="AD" clId="Web-{C42C0A9E-7824-C8D2-9A0B-1C5EB47980A0}" dt="2021-11-30T07:49:29.859" v="951" actId="1076"/>
          <ac:picMkLst>
            <pc:docMk/>
            <pc:sldMk cId="0" sldId="262"/>
            <ac:picMk id="3" creationId="{6106E397-3A13-43FD-9C16-AFC0EE0EF02E}"/>
          </ac:picMkLst>
        </pc:picChg>
        <pc:picChg chg="add mod">
          <ac:chgData name="Michaela Karásková" userId="S::michaela.karaskova@kno.cz::76567290-8725-4b6c-937f-0947a4f73d4a" providerId="AD" clId="Web-{C42C0A9E-7824-C8D2-9A0B-1C5EB47980A0}" dt="2021-11-30T07:49:01.873" v="946" actId="14100"/>
          <ac:picMkLst>
            <pc:docMk/>
            <pc:sldMk cId="0" sldId="262"/>
            <ac:picMk id="7" creationId="{3DC7C7FA-D55C-40C4-8D86-11586EBA00F7}"/>
          </ac:picMkLst>
        </pc:picChg>
        <pc:picChg chg="add mod">
          <ac:chgData name="Michaela Karásková" userId="S::michaela.karaskova@kno.cz::76567290-8725-4b6c-937f-0947a4f73d4a" providerId="AD" clId="Web-{C42C0A9E-7824-C8D2-9A0B-1C5EB47980A0}" dt="2021-11-30T07:50:21.144" v="972" actId="14100"/>
          <ac:picMkLst>
            <pc:docMk/>
            <pc:sldMk cId="0" sldId="262"/>
            <ac:picMk id="8" creationId="{A6D2876F-3EBD-45BC-9567-EE0FCDEEAE83}"/>
          </ac:picMkLst>
        </pc:picChg>
        <pc:picChg chg="add mod">
          <ac:chgData name="Michaela Karásková" userId="S::michaela.karaskova@kno.cz::76567290-8725-4b6c-937f-0947a4f73d4a" providerId="AD" clId="Web-{C42C0A9E-7824-C8D2-9A0B-1C5EB47980A0}" dt="2021-11-30T07:49:56.642" v="965" actId="1076"/>
          <ac:picMkLst>
            <pc:docMk/>
            <pc:sldMk cId="0" sldId="262"/>
            <ac:picMk id="9" creationId="{0A44BC99-90B3-4CB4-BC6C-0ED3F82150A8}"/>
          </ac:picMkLst>
        </pc:picChg>
        <pc:picChg chg="mod">
          <ac:chgData name="Michaela Karásková" userId="S::michaela.karaskova@kno.cz::76567290-8725-4b6c-937f-0947a4f73d4a" providerId="AD" clId="Web-{C42C0A9E-7824-C8D2-9A0B-1C5EB47980A0}" dt="2021-11-30T07:43:10.446" v="785" actId="1076"/>
          <ac:picMkLst>
            <pc:docMk/>
            <pc:sldMk cId="0" sldId="262"/>
            <ac:picMk id="2050" creationId="{00000000-0000-0000-0000-000000000000}"/>
          </ac:picMkLst>
        </pc:picChg>
      </pc:sldChg>
      <pc:sldChg chg="addSp modSp">
        <pc:chgData name="Michaela Karásková" userId="S::michaela.karaskova@kno.cz::76567290-8725-4b6c-937f-0947a4f73d4a" providerId="AD" clId="Web-{C42C0A9E-7824-C8D2-9A0B-1C5EB47980A0}" dt="2021-11-30T07:38:06.521" v="715" actId="14100"/>
        <pc:sldMkLst>
          <pc:docMk/>
          <pc:sldMk cId="0" sldId="263"/>
        </pc:sldMkLst>
        <pc:spChg chg="add mod">
          <ac:chgData name="Michaela Karásková" userId="S::michaela.karaskova@kno.cz::76567290-8725-4b6c-937f-0947a4f73d4a" providerId="AD" clId="Web-{C42C0A9E-7824-C8D2-9A0B-1C5EB47980A0}" dt="2021-11-30T07:38:06.521" v="715" actId="14100"/>
          <ac:spMkLst>
            <pc:docMk/>
            <pc:sldMk cId="0" sldId="263"/>
            <ac:spMk id="2" creationId="{9A9988D7-4B89-400B-B50F-740B8CB9DEDA}"/>
          </ac:spMkLst>
        </pc:spChg>
        <pc:spChg chg="mod">
          <ac:chgData name="Michaela Karásková" userId="S::michaela.karaskova@kno.cz::76567290-8725-4b6c-937f-0947a4f73d4a" providerId="AD" clId="Web-{C42C0A9E-7824-C8D2-9A0B-1C5EB47980A0}" dt="2021-11-30T07:34:52.463" v="595" actId="1076"/>
          <ac:spMkLst>
            <pc:docMk/>
            <pc:sldMk cId="0" sldId="263"/>
            <ac:spMk id="5" creationId="{00000000-0000-0000-0000-000000000000}"/>
          </ac:spMkLst>
        </pc:spChg>
      </pc:sldChg>
      <pc:sldChg chg="del">
        <pc:chgData name="Michaela Karásková" userId="S::michaela.karaskova@kno.cz::76567290-8725-4b6c-937f-0947a4f73d4a" providerId="AD" clId="Web-{C42C0A9E-7824-C8D2-9A0B-1C5EB47980A0}" dt="2021-11-30T07:39:07.994" v="739"/>
        <pc:sldMkLst>
          <pc:docMk/>
          <pc:sldMk cId="0" sldId="264"/>
        </pc:sldMkLst>
      </pc:sldChg>
      <pc:sldChg chg="delSp modSp">
        <pc:chgData name="Michaela Karásková" userId="S::michaela.karaskova@kno.cz::76567290-8725-4b6c-937f-0947a4f73d4a" providerId="AD" clId="Web-{C42C0A9E-7824-C8D2-9A0B-1C5EB47980A0}" dt="2021-11-30T07:29:20.802" v="428" actId="20577"/>
        <pc:sldMkLst>
          <pc:docMk/>
          <pc:sldMk cId="4250219003" sldId="265"/>
        </pc:sldMkLst>
        <pc:spChg chg="mod">
          <ac:chgData name="Michaela Karásková" userId="S::michaela.karaskova@kno.cz::76567290-8725-4b6c-937f-0947a4f73d4a" providerId="AD" clId="Web-{C42C0A9E-7824-C8D2-9A0B-1C5EB47980A0}" dt="2021-11-30T07:29:20.802" v="428" actId="20577"/>
          <ac:spMkLst>
            <pc:docMk/>
            <pc:sldMk cId="4250219003" sldId="265"/>
            <ac:spMk id="2" creationId="{00000000-0000-0000-0000-000000000000}"/>
          </ac:spMkLst>
        </pc:spChg>
        <pc:picChg chg="del">
          <ac:chgData name="Michaela Karásková" userId="S::michaela.karaskova@kno.cz::76567290-8725-4b6c-937f-0947a4f73d4a" providerId="AD" clId="Web-{C42C0A9E-7824-C8D2-9A0B-1C5EB47980A0}" dt="2021-11-30T07:18:33.654" v="101"/>
          <ac:picMkLst>
            <pc:docMk/>
            <pc:sldMk cId="4250219003" sldId="265"/>
            <ac:picMk id="1026" creationId="{00000000-0000-0000-0000-000000000000}"/>
          </ac:picMkLst>
        </pc:picChg>
        <pc:picChg chg="mod">
          <ac:chgData name="Michaela Karásková" userId="S::michaela.karaskova@kno.cz::76567290-8725-4b6c-937f-0947a4f73d4a" providerId="AD" clId="Web-{C42C0A9E-7824-C8D2-9A0B-1C5EB47980A0}" dt="2021-11-30T07:26:46.887" v="352" actId="1076"/>
          <ac:picMkLst>
            <pc:docMk/>
            <pc:sldMk cId="4250219003" sldId="265"/>
            <ac:picMk id="2050" creationId="{00000000-0000-0000-0000-000000000000}"/>
          </ac:picMkLst>
        </pc:picChg>
      </pc:sldChg>
      <pc:sldChg chg="del">
        <pc:chgData name="Michaela Karásková" userId="S::michaela.karaskova@kno.cz::76567290-8725-4b6c-937f-0947a4f73d4a" providerId="AD" clId="Web-{C42C0A9E-7824-C8D2-9A0B-1C5EB47980A0}" dt="2021-11-30T07:39:10.994" v="740"/>
        <pc:sldMkLst>
          <pc:docMk/>
          <pc:sldMk cId="2057729729" sldId="266"/>
        </pc:sldMkLst>
      </pc:sldChg>
      <pc:sldChg chg="addSp modSp">
        <pc:chgData name="Michaela Karásková" userId="S::michaela.karaskova@kno.cz::76567290-8725-4b6c-937f-0947a4f73d4a" providerId="AD" clId="Web-{C42C0A9E-7824-C8D2-9A0B-1C5EB47980A0}" dt="2021-11-30T07:39:58.981" v="779" actId="20577"/>
        <pc:sldMkLst>
          <pc:docMk/>
          <pc:sldMk cId="24803177" sldId="267"/>
        </pc:sldMkLst>
        <pc:spChg chg="add mod">
          <ac:chgData name="Michaela Karásková" userId="S::michaela.karaskova@kno.cz::76567290-8725-4b6c-937f-0947a4f73d4a" providerId="AD" clId="Web-{C42C0A9E-7824-C8D2-9A0B-1C5EB47980A0}" dt="2021-11-30T07:31:57.483" v="530" actId="1076"/>
          <ac:spMkLst>
            <pc:docMk/>
            <pc:sldMk cId="24803177" sldId="267"/>
            <ac:spMk id="2" creationId="{7F393EF6-C367-48D0-970F-F7251E81DAC2}"/>
          </ac:spMkLst>
        </pc:spChg>
        <pc:spChg chg="mod">
          <ac:chgData name="Michaela Karásková" userId="S::michaela.karaskova@kno.cz::76567290-8725-4b6c-937f-0947a4f73d4a" providerId="AD" clId="Web-{C42C0A9E-7824-C8D2-9A0B-1C5EB47980A0}" dt="2021-11-30T07:39:58.981" v="779" actId="20577"/>
          <ac:spMkLst>
            <pc:docMk/>
            <pc:sldMk cId="24803177" sldId="267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05CF-A90C-417D-920F-071823C8AD15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181E-2CE8-40ED-A5E7-5A49868C13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05CF-A90C-417D-920F-071823C8AD15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181E-2CE8-40ED-A5E7-5A49868C13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05CF-A90C-417D-920F-071823C8AD15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181E-2CE8-40ED-A5E7-5A49868C13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05CF-A90C-417D-920F-071823C8AD15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181E-2CE8-40ED-A5E7-5A49868C13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05CF-A90C-417D-920F-071823C8AD15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181E-2CE8-40ED-A5E7-5A49868C13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05CF-A90C-417D-920F-071823C8AD15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181E-2CE8-40ED-A5E7-5A49868C13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05CF-A90C-417D-920F-071823C8AD15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181E-2CE8-40ED-A5E7-5A49868C13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05CF-A90C-417D-920F-071823C8AD15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181E-2CE8-40ED-A5E7-5A49868C13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05CF-A90C-417D-920F-071823C8AD15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181E-2CE8-40ED-A5E7-5A49868C13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05CF-A90C-417D-920F-071823C8AD15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181E-2CE8-40ED-A5E7-5A49868C13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05CF-A90C-417D-920F-071823C8AD15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181E-2CE8-40ED-A5E7-5A49868C13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805CF-A90C-417D-920F-071823C8AD15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F181E-2CE8-40ED-A5E7-5A49868C137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6575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4437112"/>
            <a:ext cx="9145016" cy="22775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3200" b="1" dirty="0">
                <a:ea typeface="+mn-lt"/>
                <a:cs typeface="+mn-lt"/>
              </a:rPr>
              <a:t>"Pomůžeme vám udělat první KROK"</a:t>
            </a:r>
            <a:br>
              <a:rPr lang="cs-CZ" sz="3200" b="1" dirty="0">
                <a:ea typeface="+mn-lt"/>
                <a:cs typeface="+mn-lt"/>
              </a:rPr>
            </a:br>
            <a:endParaRPr lang="cs-CZ">
              <a:ea typeface="+mn-lt"/>
              <a:cs typeface="+mn-lt"/>
            </a:endParaRPr>
          </a:p>
          <a:p>
            <a:pPr algn="ctr"/>
            <a:r>
              <a:rPr lang="cs-CZ" sz="3200" i="1" dirty="0">
                <a:cs typeface="Calibri"/>
              </a:rPr>
              <a:t>Podporujeme OZP při nástupu do práce na otevřeném trhu u běžných zaměstnavatelů.</a:t>
            </a:r>
          </a:p>
          <a:p>
            <a:endParaRPr lang="cs-CZ" sz="2800" dirty="0"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pj\Desktop\jen k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3414" y="-358790"/>
            <a:ext cx="10696576" cy="7562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26876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>
              <a:latin typeface="Avenir Next" panose="020B0503020202020204" pitchFamily="34" charset="0"/>
            </a:endParaRPr>
          </a:p>
          <a:p>
            <a:pPr algn="just"/>
            <a:endParaRPr lang="cs-CZ" dirty="0">
              <a:latin typeface="Avenir Next" panose="020B0503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836712"/>
            <a:ext cx="8568952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s-CZ" sz="2800" b="1" dirty="0">
                <a:latin typeface="Calibri"/>
                <a:cs typeface="Calibri"/>
              </a:rPr>
              <a:t>KDO JSME</a:t>
            </a:r>
            <a:endParaRPr lang="cs-CZ" sz="2800" b="1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cs-CZ" sz="2800" b="1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cs-CZ" sz="2800" b="1" dirty="0">
                <a:cs typeface="Calibri"/>
              </a:rPr>
              <a:t>PŘEDSTAVENÍ PROJEKTU OKROK</a:t>
            </a:r>
          </a:p>
          <a:p>
            <a:pPr marL="342900" indent="-342900">
              <a:buFont typeface="Arial"/>
              <a:buChar char="•"/>
            </a:pPr>
            <a:endParaRPr lang="cs-CZ" sz="2800" b="1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cs-CZ" sz="2800" b="1" dirty="0">
                <a:latin typeface="Calibri"/>
                <a:cs typeface="Calibri"/>
              </a:rPr>
              <a:t> PODPORA OZP V PROJEKTU OKROK</a:t>
            </a:r>
          </a:p>
          <a:p>
            <a:pPr marL="342900" indent="-342900">
              <a:buFont typeface="Arial"/>
              <a:buChar char="•"/>
            </a:pPr>
            <a:endParaRPr lang="cs-CZ" sz="2800" b="1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cs-CZ" sz="2800" b="1" dirty="0">
                <a:latin typeface="Calibri"/>
                <a:cs typeface="Calibri"/>
              </a:rPr>
              <a:t>BARIÉRY &amp; MOTIVACE LIDÍ S POSTIŽENÍM</a:t>
            </a:r>
            <a:endParaRPr lang="cs-CZ" sz="2400" b="1" dirty="0">
              <a:latin typeface="Calibri"/>
              <a:cs typeface="Calibri"/>
            </a:endParaRPr>
          </a:p>
          <a:p>
            <a:endParaRPr lang="cs-CZ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021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pj\Desktop\jen k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531440"/>
            <a:ext cx="10696576" cy="7562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268760"/>
            <a:ext cx="8136904" cy="58785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cs-CZ" sz="2800" b="1" dirty="0">
              <a:cs typeface="Calibri"/>
            </a:endParaRPr>
          </a:p>
          <a:p>
            <a:pPr algn="ctr"/>
            <a:r>
              <a:rPr lang="cs-CZ" sz="2800" b="1" dirty="0">
                <a:ea typeface="+mn-lt"/>
                <a:cs typeface="+mn-lt"/>
              </a:rPr>
              <a:t>Spolek </a:t>
            </a:r>
            <a:r>
              <a:rPr lang="cs-CZ" sz="2800" b="1" dirty="0" err="1">
                <a:ea typeface="+mn-lt"/>
                <a:cs typeface="+mn-lt"/>
              </a:rPr>
              <a:t>Etincelle</a:t>
            </a:r>
            <a:r>
              <a:rPr lang="cs-CZ" sz="2800" b="1" dirty="0">
                <a:ea typeface="+mn-lt"/>
                <a:cs typeface="+mn-lt"/>
              </a:rPr>
              <a:t>, o. s., vznikl v roce 2005 za účelem zvýšení integrace lidí s hendikepem na trh práce. </a:t>
            </a:r>
            <a:endParaRPr lang="cs-CZ" sz="2800" dirty="0">
              <a:cs typeface="Calibri"/>
            </a:endParaRPr>
          </a:p>
          <a:p>
            <a:pPr algn="ctr"/>
            <a:endParaRPr lang="cs-CZ" sz="2800" b="1" dirty="0">
              <a:ea typeface="+mn-lt"/>
              <a:cs typeface="+mn-lt"/>
            </a:endParaRPr>
          </a:p>
          <a:p>
            <a:pPr algn="just"/>
            <a:r>
              <a:rPr lang="cs-CZ" sz="2800" dirty="0">
                <a:ea typeface="+mn-lt"/>
                <a:cs typeface="+mn-lt"/>
              </a:rPr>
              <a:t>- zaměstnáváme 150 lidí s hendikepem, kteří pracují na různých pomocných pozicích</a:t>
            </a:r>
            <a:endParaRPr lang="cs-CZ">
              <a:ea typeface="+mn-lt"/>
              <a:cs typeface="+mn-lt"/>
            </a:endParaRPr>
          </a:p>
          <a:p>
            <a:pPr algn="just"/>
            <a:r>
              <a:rPr lang="cs-CZ" sz="2800" dirty="0">
                <a:ea typeface="+mn-lt"/>
                <a:cs typeface="+mn-lt"/>
              </a:rPr>
              <a:t>- naše kavárny, úklidové týmy, pekárna</a:t>
            </a:r>
            <a:endParaRPr lang="cs-CZ" dirty="0">
              <a:cs typeface="Calibri"/>
            </a:endParaRPr>
          </a:p>
          <a:p>
            <a:pPr algn="just"/>
            <a:endParaRPr lang="cs-CZ" sz="2800" dirty="0">
              <a:ea typeface="+mn-lt"/>
              <a:cs typeface="+mn-lt"/>
            </a:endParaRPr>
          </a:p>
          <a:p>
            <a:pPr algn="ctr"/>
            <a:r>
              <a:rPr lang="cs-CZ" sz="2800" i="1" dirty="0">
                <a:ea typeface="+mn-lt"/>
                <a:cs typeface="+mn-lt"/>
              </a:rPr>
              <a:t>Pracujeme na rozvoji pracovních návyků lidí s mentálním postižením - využíváme metodické postupy, které jsou přizpůsobeny jejich potřebám a možnostem. </a:t>
            </a:r>
            <a:endParaRPr lang="cs-CZ" sz="2800" dirty="0">
              <a:latin typeface="Calibri"/>
              <a:ea typeface="+mn-lt"/>
              <a:cs typeface="+mn-lt"/>
            </a:endParaRPr>
          </a:p>
          <a:p>
            <a:pPr algn="just"/>
            <a:endParaRPr lang="cs-CZ" sz="2800" dirty="0">
              <a:latin typeface="Calibri"/>
              <a:ea typeface="+mn-lt"/>
              <a:cs typeface="+mn-lt"/>
            </a:endParaRPr>
          </a:p>
          <a:p>
            <a:pPr marL="342900" indent="-342900" algn="just">
              <a:buChar char="-"/>
            </a:pPr>
            <a:endParaRPr lang="cs-CZ" sz="2000" dirty="0">
              <a:latin typeface="Avenir Next" panose="020B0503020202020204" pitchFamily="34" charset="0"/>
              <a:ea typeface="+mn-lt"/>
              <a:cs typeface="+mn-lt"/>
            </a:endParaRPr>
          </a:p>
          <a:p>
            <a:pPr algn="just"/>
            <a:endParaRPr lang="cs-CZ" sz="2000" dirty="0">
              <a:latin typeface="Avenir Next" panose="020B0503020202020204" pitchFamily="34" charset="0"/>
              <a:ea typeface="+mn-lt"/>
              <a:cs typeface="+mn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4FEC2C8-6EFA-4F8C-AA65-5D001ABB9E22}"/>
              </a:ext>
            </a:extLst>
          </p:cNvPr>
          <p:cNvSpPr txBox="1"/>
          <p:nvPr/>
        </p:nvSpPr>
        <p:spPr>
          <a:xfrm>
            <a:off x="3372928" y="583721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3600" b="1"/>
              <a:t>KDO JSME</a:t>
            </a:r>
            <a:endParaRPr lang="cs-CZ"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pj\Desktop\jen k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531440"/>
            <a:ext cx="10696576" cy="7562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3327" y="2043683"/>
            <a:ext cx="8855771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cs-CZ" sz="2400" b="1" dirty="0">
                <a:cs typeface="Calibri"/>
              </a:rPr>
              <a:t>PODPORA OSOB SE ZDRAVOTNÍM POSTIŽENÍM </a:t>
            </a:r>
          </a:p>
          <a:p>
            <a:pPr marL="342900" indent="-342900" algn="just">
              <a:buFont typeface="Arial"/>
              <a:buChar char="•"/>
            </a:pPr>
            <a:endParaRPr lang="cs-CZ" sz="2400" b="1" dirty="0"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cs-CZ" sz="2400" b="1" dirty="0">
                <a:cs typeface="Calibri"/>
              </a:rPr>
              <a:t>PODPORA ZAMĚSTNAVATELŮ</a:t>
            </a:r>
          </a:p>
          <a:p>
            <a:pPr marL="342900" indent="-342900" algn="just">
              <a:buFont typeface="Arial"/>
              <a:buChar char="•"/>
            </a:pPr>
            <a:endParaRPr lang="cs-CZ" sz="2400" b="1" dirty="0">
              <a:latin typeface="Calibri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cs-CZ" sz="2400" b="1" dirty="0">
                <a:latin typeface="Calibri"/>
                <a:cs typeface="Calibri"/>
              </a:rPr>
              <a:t>MAPOVÁNÍ A PŘÍPRAVA PRACOVNÍ POZICE</a:t>
            </a:r>
          </a:p>
          <a:p>
            <a:pPr marL="342900" indent="-342900" algn="just">
              <a:buFont typeface="Arial"/>
              <a:buChar char="•"/>
            </a:pPr>
            <a:endParaRPr lang="cs-CZ" sz="2400" b="1" dirty="0">
              <a:latin typeface="Calibri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cs-CZ" sz="2400" b="1" dirty="0">
                <a:latin typeface="Calibri"/>
                <a:cs typeface="Calibri"/>
              </a:rPr>
              <a:t>SPOLUPRÁCE S ODBORNÍKY A ÚŘADY</a:t>
            </a:r>
          </a:p>
          <a:p>
            <a:pPr marL="342900" indent="-342900" algn="just">
              <a:buFont typeface="Arial"/>
              <a:buChar char="•"/>
            </a:pPr>
            <a:endParaRPr lang="cs-CZ" sz="2400" b="1" dirty="0">
              <a:latin typeface="Calibri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cs-CZ" sz="2400" b="1" dirty="0">
                <a:latin typeface="Calibri"/>
                <a:cs typeface="Calibri"/>
              </a:rPr>
              <a:t>PROPAGACE A MARKETING - OSVĚTA</a:t>
            </a:r>
          </a:p>
          <a:p>
            <a:pPr marL="342900" indent="-342900" algn="just">
              <a:buFont typeface="Arial"/>
              <a:buChar char="•"/>
            </a:pPr>
            <a:endParaRPr lang="cs-CZ" sz="2400" b="1" dirty="0">
              <a:latin typeface="Calibri"/>
              <a:ea typeface="+mn-lt"/>
              <a:cs typeface="+mn-lt"/>
            </a:endParaRPr>
          </a:p>
          <a:p>
            <a:pPr marL="342900" indent="-342900" algn="just">
              <a:buFont typeface="Arial"/>
              <a:buChar char="•"/>
            </a:pPr>
            <a:r>
              <a:rPr lang="cs-CZ" sz="2400" b="1" dirty="0">
                <a:latin typeface="Calibri"/>
                <a:ea typeface="+mn-lt"/>
                <a:cs typeface="+mn-lt"/>
              </a:rPr>
              <a:t>ÚSPĚCHY/PŘÍBĚHY</a:t>
            </a:r>
          </a:p>
          <a:p>
            <a:pPr algn="just"/>
            <a:endParaRPr lang="cs-CZ" sz="2000" dirty="0">
              <a:latin typeface="Calibri"/>
              <a:ea typeface="+mn-lt"/>
              <a:cs typeface="+mn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F393EF6-C367-48D0-970F-F7251E81DAC2}"/>
              </a:ext>
            </a:extLst>
          </p:cNvPr>
          <p:cNvSpPr txBox="1"/>
          <p:nvPr/>
        </p:nvSpPr>
        <p:spPr>
          <a:xfrm>
            <a:off x="1503872" y="655608"/>
            <a:ext cx="665384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3600" b="1"/>
              <a:t>PŘEDSTAVENÍ PROJEKTU OKROK</a:t>
            </a:r>
            <a:endParaRPr lang="cs-CZ" sz="3600"/>
          </a:p>
        </p:txBody>
      </p:sp>
    </p:spTree>
    <p:extLst>
      <p:ext uri="{BB962C8B-B14F-4D97-AF65-F5344CB8AC3E}">
        <p14:creationId xmlns:p14="http://schemas.microsoft.com/office/powerpoint/2010/main" val="2480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pj\Desktop\jen k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7936" y="-459432"/>
            <a:ext cx="10696576" cy="7562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476672"/>
            <a:ext cx="845163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3600" b="1" dirty="0">
                <a:latin typeface="Calibri"/>
                <a:cs typeface="Calibri"/>
              </a:rPr>
              <a:t>PODPORA OZP V PROJEKTU OKROK</a:t>
            </a:r>
            <a:endParaRPr lang="cs-CZ" sz="3600" dirty="0"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952" y="1656585"/>
            <a:ext cx="7128792" cy="55707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algn="just">
              <a:buAutoNum type="arabicPeriod"/>
            </a:pPr>
            <a:r>
              <a:rPr lang="cs-CZ" sz="2400" b="1" dirty="0">
                <a:ea typeface="+mn-lt"/>
                <a:cs typeface="+mn-lt"/>
              </a:rPr>
              <a:t>Umíme najít vhodná pracovní místa a zaměstnavatele na otevřeném trhu práce, kteří chtějí zaměstnat lidi s hendikepem </a:t>
            </a:r>
          </a:p>
          <a:p>
            <a:pPr marL="457200" indent="-457200" algn="just">
              <a:buAutoNum type="arabicPeriod"/>
            </a:pPr>
            <a:endParaRPr lang="cs-CZ" sz="2400" b="1" dirty="0">
              <a:ea typeface="+mn-lt"/>
              <a:cs typeface="+mn-lt"/>
            </a:endParaRPr>
          </a:p>
          <a:p>
            <a:pPr marL="457200" indent="-457200" algn="just">
              <a:buAutoNum type="arabicPeriod"/>
            </a:pPr>
            <a:r>
              <a:rPr lang="cs-CZ" sz="2400" b="1" dirty="0">
                <a:ea typeface="+mn-lt"/>
                <a:cs typeface="+mn-lt"/>
              </a:rPr>
              <a:t>Propojíme vás se zaměstnavatelem </a:t>
            </a:r>
            <a:endParaRPr lang="cs-CZ" b="1">
              <a:ea typeface="+mn-lt"/>
              <a:cs typeface="+mn-lt"/>
            </a:endParaRPr>
          </a:p>
          <a:p>
            <a:pPr marL="457200" indent="-457200" algn="just">
              <a:buAutoNum type="arabicPeriod"/>
            </a:pPr>
            <a:endParaRPr lang="cs-CZ" sz="2400" b="1" dirty="0">
              <a:ea typeface="+mn-lt"/>
              <a:cs typeface="+mn-lt"/>
            </a:endParaRPr>
          </a:p>
          <a:p>
            <a:pPr marL="457200" indent="-457200" algn="just">
              <a:buAutoNum type="arabicPeriod"/>
            </a:pPr>
            <a:r>
              <a:rPr lang="cs-CZ" sz="2400" b="1" dirty="0">
                <a:ea typeface="+mn-lt"/>
                <a:cs typeface="+mn-lt"/>
              </a:rPr>
              <a:t>Budeme vás provázet při nástupu, než se v nové práci zabydlíte </a:t>
            </a:r>
            <a:endParaRPr lang="cs-CZ" b="1">
              <a:ea typeface="+mn-lt"/>
              <a:cs typeface="+mn-lt"/>
            </a:endParaRPr>
          </a:p>
          <a:p>
            <a:pPr marL="457200" indent="-457200" algn="just">
              <a:buAutoNum type="arabicPeriod"/>
            </a:pPr>
            <a:endParaRPr lang="cs-CZ" sz="2400" b="1" dirty="0">
              <a:ea typeface="+mn-lt"/>
              <a:cs typeface="+mn-lt"/>
            </a:endParaRPr>
          </a:p>
          <a:p>
            <a:pPr marL="457200" indent="-457200" algn="just">
              <a:buAutoNum type="arabicPeriod"/>
            </a:pPr>
            <a:r>
              <a:rPr lang="cs-CZ" sz="2400" b="1" dirty="0">
                <a:ea typeface="+mn-lt"/>
                <a:cs typeface="+mn-lt"/>
              </a:rPr>
              <a:t>Zkontrolujeme pracovní smlouvu </a:t>
            </a:r>
            <a:endParaRPr lang="cs-CZ" b="1">
              <a:ea typeface="+mn-lt"/>
              <a:cs typeface="+mn-lt"/>
            </a:endParaRPr>
          </a:p>
          <a:p>
            <a:pPr marL="457200" indent="-457200" algn="just">
              <a:buAutoNum type="arabicPeriod"/>
            </a:pPr>
            <a:endParaRPr lang="cs-CZ" sz="2400" b="1" dirty="0">
              <a:ea typeface="+mn-lt"/>
              <a:cs typeface="+mn-lt"/>
            </a:endParaRPr>
          </a:p>
          <a:p>
            <a:pPr marL="457200" indent="-457200" algn="just">
              <a:buAutoNum type="arabicPeriod"/>
            </a:pPr>
            <a:r>
              <a:rPr lang="cs-CZ" sz="2400" b="1" dirty="0">
                <a:ea typeface="+mn-lt"/>
                <a:cs typeface="+mn-lt"/>
              </a:rPr>
              <a:t>K dispozici budeme i později, kdyby byla třeba naše pomocná ruka</a:t>
            </a:r>
            <a:endParaRPr lang="cs-CZ">
              <a:cs typeface="Calibri"/>
            </a:endParaRPr>
          </a:p>
          <a:p>
            <a:pPr algn="just"/>
            <a:endParaRPr lang="cs-CZ" sz="2400" dirty="0">
              <a:latin typeface="Calibri"/>
              <a:cs typeface="Calibri"/>
            </a:endParaRPr>
          </a:p>
          <a:p>
            <a:pPr algn="just"/>
            <a:endParaRPr lang="cs-CZ" sz="2000" dirty="0">
              <a:latin typeface="Avenir Next" panose="020B0503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pj\Desktop\jen k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459432"/>
            <a:ext cx="10696576" cy="7562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26876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Rectangle 4"/>
          <p:cNvSpPr/>
          <p:nvPr/>
        </p:nvSpPr>
        <p:spPr>
          <a:xfrm>
            <a:off x="64857" y="536165"/>
            <a:ext cx="9356675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cs-CZ" sz="3600" b="1" dirty="0">
                <a:latin typeface="Calibri"/>
                <a:ea typeface="+mn-lt"/>
                <a:cs typeface="+mn-lt"/>
              </a:rPr>
              <a:t>BARIÉRY &amp; MOTIVACE LIDÍ S POSTIŽENÍM</a:t>
            </a:r>
            <a:endParaRPr lang="cs-CZ" sz="3600" dirty="0"/>
          </a:p>
          <a:p>
            <a:pPr algn="ctr"/>
            <a:endParaRPr lang="cs-CZ" sz="2000" b="1" dirty="0">
              <a:latin typeface="Avenir Next" panose="020B0503020202020204" pitchFamily="34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9A9988D7-4B89-400B-B50F-740B8CB9DEDA}"/>
              </a:ext>
            </a:extLst>
          </p:cNvPr>
          <p:cNvSpPr txBox="1"/>
          <p:nvPr/>
        </p:nvSpPr>
        <p:spPr>
          <a:xfrm>
            <a:off x="690575" y="1699717"/>
            <a:ext cx="7143169" cy="52014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cs-CZ" sz="2400" b="1" dirty="0">
                <a:ea typeface="+mn-lt"/>
                <a:cs typeface="+mn-lt"/>
              </a:rPr>
              <a:t>KDE JE PROBLÉM?</a:t>
            </a:r>
          </a:p>
          <a:p>
            <a:pPr algn="just"/>
            <a:r>
              <a:rPr lang="cs-CZ" sz="2400" dirty="0">
                <a:ea typeface="+mn-lt"/>
                <a:cs typeface="+mn-lt"/>
              </a:rPr>
              <a:t>O INDVALIDNÍ DŮCHOD NEPŘIJDU!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sz="2400" dirty="0">
                <a:ea typeface="+mn-lt"/>
                <a:cs typeface="+mn-lt"/>
              </a:rPr>
              <a:t>SEBEVĚDOMÍ</a:t>
            </a:r>
          </a:p>
          <a:p>
            <a:pPr algn="just"/>
            <a:r>
              <a:rPr lang="cs-CZ" sz="2400" dirty="0">
                <a:latin typeface="Calibri"/>
                <a:cs typeface="Calibri"/>
              </a:rPr>
              <a:t>ZDRAVOTNÍ PROBLÉMY - NÁVŠTĚVY DOKTORŮ -MEDIKACE</a:t>
            </a:r>
          </a:p>
          <a:p>
            <a:pPr algn="just"/>
            <a:endParaRPr lang="cs-CZ" sz="2400" dirty="0">
              <a:latin typeface="Calibri"/>
              <a:cs typeface="Calibri"/>
            </a:endParaRPr>
          </a:p>
          <a:p>
            <a:pPr algn="just"/>
            <a:r>
              <a:rPr lang="cs-CZ" sz="2400" b="1" dirty="0">
                <a:ea typeface="+mn-lt"/>
                <a:cs typeface="+mn-lt"/>
              </a:rPr>
              <a:t>PROČ PRACOVAT?</a:t>
            </a:r>
          </a:p>
          <a:p>
            <a:pPr algn="just"/>
            <a:r>
              <a:rPr lang="cs-CZ" sz="2400" dirty="0">
                <a:ea typeface="+mn-lt"/>
                <a:cs typeface="+mn-lt"/>
              </a:rPr>
              <a:t>Za práci dostanu peníze.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sz="2400" dirty="0">
                <a:ea typeface="+mn-lt"/>
                <a:cs typeface="+mn-lt"/>
              </a:rPr>
              <a:t>Naučím se něco nového. 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-CZ" sz="2400" dirty="0">
                <a:ea typeface="+mn-lt"/>
                <a:cs typeface="+mn-lt"/>
              </a:rPr>
              <a:t>Dostanu se mezi lidi. </a:t>
            </a:r>
            <a:endParaRPr lang="cs-CZ">
              <a:ea typeface="+mn-lt"/>
              <a:cs typeface="+mn-lt"/>
            </a:endParaRPr>
          </a:p>
          <a:p>
            <a:pPr algn="just"/>
            <a:r>
              <a:rPr lang="cs-CZ" sz="2400" dirty="0">
                <a:ea typeface="+mn-lt"/>
                <a:cs typeface="+mn-lt"/>
              </a:rPr>
              <a:t>Můžu pracovat podle svých možností - třeba 4 hodiny denně. </a:t>
            </a:r>
            <a:endParaRPr lang="cs-CZ">
              <a:ea typeface="+mn-lt"/>
              <a:cs typeface="+mn-lt"/>
            </a:endParaRPr>
          </a:p>
          <a:p>
            <a:pPr algn="just"/>
            <a:r>
              <a:rPr lang="cs-CZ" sz="2400" dirty="0">
                <a:ea typeface="+mn-lt"/>
                <a:cs typeface="+mn-lt"/>
              </a:rPr>
              <a:t>…...A protože je to normální :-)</a:t>
            </a:r>
            <a:endParaRPr lang="cs-CZ" dirty="0">
              <a:cs typeface="Calibri"/>
            </a:endParaRPr>
          </a:p>
          <a:p>
            <a:pPr algn="just"/>
            <a:endParaRPr lang="cs-CZ"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pj\Desktop\jen k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3339" y="-617583"/>
            <a:ext cx="10696576" cy="7562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26876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683204" y="347761"/>
            <a:ext cx="856895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3600" b="1" dirty="0">
                <a:latin typeface="Calibri"/>
                <a:cs typeface="Calibri"/>
              </a:rPr>
              <a:t>ÚSPĚCHY/PŘÍBĚHY</a:t>
            </a:r>
            <a:endParaRPr lang="cs-CZ" sz="3600" dirty="0">
              <a:cs typeface="Calibri"/>
            </a:endParaRPr>
          </a:p>
          <a:p>
            <a:pPr algn="just"/>
            <a:endParaRPr lang="cs-CZ" sz="2800" b="1" dirty="0">
              <a:latin typeface="Avenir Next" panose="020B0503020202020204" pitchFamily="34" charset="0"/>
            </a:endParaRPr>
          </a:p>
        </p:txBody>
      </p:sp>
      <p:pic>
        <p:nvPicPr>
          <p:cNvPr id="3" name="Obrázek 6" descr="Obsah obrázku osoba, exteriér&#10;&#10;Popis se vygeneroval automaticky.">
            <a:extLst>
              <a:ext uri="{FF2B5EF4-FFF2-40B4-BE49-F238E27FC236}">
                <a16:creationId xmlns:a16="http://schemas.microsoft.com/office/drawing/2014/main" id="{6106E397-3A13-43FD-9C16-AFC0EE0EF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06" y="1349684"/>
            <a:ext cx="2628181" cy="1987650"/>
          </a:xfrm>
          <a:prstGeom prst="rect">
            <a:avLst/>
          </a:prstGeom>
        </p:spPr>
      </p:pic>
      <p:pic>
        <p:nvPicPr>
          <p:cNvPr id="7" name="Obrázek 7" descr="Obsah obrázku osoba, muž, exteriér&#10;&#10;Popis se vygeneroval automaticky.">
            <a:extLst>
              <a:ext uri="{FF2B5EF4-FFF2-40B4-BE49-F238E27FC236}">
                <a16:creationId xmlns:a16="http://schemas.microsoft.com/office/drawing/2014/main" id="{3DC7C7FA-D55C-40C4-8D86-11586EBA0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815" y="1853961"/>
            <a:ext cx="2470030" cy="1870494"/>
          </a:xfrm>
          <a:prstGeom prst="rect">
            <a:avLst/>
          </a:prstGeom>
        </p:spPr>
      </p:pic>
      <p:pic>
        <p:nvPicPr>
          <p:cNvPr id="8" name="Obrázek 8" descr="Obsah obrázku osoba&#10;&#10;Popis se vygeneroval automaticky.">
            <a:extLst>
              <a:ext uri="{FF2B5EF4-FFF2-40B4-BE49-F238E27FC236}">
                <a16:creationId xmlns:a16="http://schemas.microsoft.com/office/drawing/2014/main" id="{A6D2876F-3EBD-45BC-9567-EE0FCDEEA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193" y="4464630"/>
            <a:ext cx="2426898" cy="2256325"/>
          </a:xfrm>
          <a:prstGeom prst="rect">
            <a:avLst/>
          </a:prstGeom>
        </p:spPr>
      </p:pic>
      <p:pic>
        <p:nvPicPr>
          <p:cNvPr id="9" name="Obrázek 9" descr="Obsah obrázku text, tráva, exteriér, nákladní auto&#10;&#10;Popis se vygeneroval automaticky.">
            <a:extLst>
              <a:ext uri="{FF2B5EF4-FFF2-40B4-BE49-F238E27FC236}">
                <a16:creationId xmlns:a16="http://schemas.microsoft.com/office/drawing/2014/main" id="{0A44BC99-90B3-4CB4-BC6C-0ED3F8215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797" y="4083721"/>
            <a:ext cx="2743200" cy="205486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D19D1E6-F2D3-46AA-BAD5-CF663153FA55}"/>
              </a:ext>
            </a:extLst>
          </p:cNvPr>
          <p:cNvSpPr txBox="1"/>
          <p:nvPr/>
        </p:nvSpPr>
        <p:spPr>
          <a:xfrm>
            <a:off x="-5752" y="3329797"/>
            <a:ext cx="445410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200" b="1" dirty="0">
                <a:cs typeface="Calibri"/>
              </a:rPr>
              <a:t>DORIS- </a:t>
            </a:r>
            <a:r>
              <a:rPr lang="cs-CZ" sz="2800" b="1" dirty="0">
                <a:cs typeface="Calibri"/>
              </a:rPr>
              <a:t>pracuje online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E5DF776-ACFB-4B93-9812-06635E885F08}"/>
              </a:ext>
            </a:extLst>
          </p:cNvPr>
          <p:cNvSpPr txBox="1"/>
          <p:nvPr/>
        </p:nvSpPr>
        <p:spPr>
          <a:xfrm>
            <a:off x="4566248" y="1259456"/>
            <a:ext cx="4583501" cy="5991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200" b="1" dirty="0">
                <a:cs typeface="Calibri"/>
              </a:rPr>
              <a:t>MAREK - </a:t>
            </a:r>
            <a:r>
              <a:rPr lang="cs-CZ" sz="2800" b="1" dirty="0">
                <a:cs typeface="Calibri"/>
              </a:rPr>
              <a:t>každý den dojíždí 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38EB1E6-C4CA-426F-8BC7-5A98381EB387}"/>
              </a:ext>
            </a:extLst>
          </p:cNvPr>
          <p:cNvSpPr txBox="1"/>
          <p:nvPr/>
        </p:nvSpPr>
        <p:spPr>
          <a:xfrm>
            <a:off x="4566249" y="3904890"/>
            <a:ext cx="479916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200" b="1" dirty="0">
                <a:cs typeface="Calibri"/>
              </a:rPr>
              <a:t>BĚTKA - </a:t>
            </a:r>
            <a:r>
              <a:rPr lang="cs-CZ" sz="2800" b="1" dirty="0">
                <a:cs typeface="Calibri"/>
              </a:rPr>
              <a:t>laboratoř a klídek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B2E7011-C3FF-4A86-8E6E-A74A5A5FD96D}"/>
              </a:ext>
            </a:extLst>
          </p:cNvPr>
          <p:cNvSpPr txBox="1"/>
          <p:nvPr/>
        </p:nvSpPr>
        <p:spPr>
          <a:xfrm>
            <a:off x="-5752" y="6133380"/>
            <a:ext cx="479916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200" b="1" dirty="0">
                <a:cs typeface="Calibri"/>
              </a:rPr>
              <a:t>ERIK – </a:t>
            </a:r>
            <a:r>
              <a:rPr lang="cs-CZ" sz="2800" b="1" dirty="0">
                <a:cs typeface="Calibri"/>
              </a:rPr>
              <a:t>správně využité svaly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158</Words>
  <Application>Microsoft Office PowerPoint</Application>
  <PresentationFormat>Předvádění na obrazovce (4:3)</PresentationFormat>
  <Paragraphs>71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vpj</dc:creator>
  <cp:lastModifiedBy>Kateřina</cp:lastModifiedBy>
  <cp:revision>223</cp:revision>
  <dcterms:created xsi:type="dcterms:W3CDTF">2021-09-01T17:20:16Z</dcterms:created>
  <dcterms:modified xsi:type="dcterms:W3CDTF">2021-11-30T07:50:26Z</dcterms:modified>
</cp:coreProperties>
</file>